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15"/>
    <p:sldId id="257" r:id="rId16"/>
    <p:sldId id="258" r:id="rId17"/>
    <p:sldId id="259" r:id="rId18"/>
    <p:sldId id="260" r:id="rId19"/>
    <p:sldId id="261" r:id="rId20"/>
    <p:sldId id="262" r:id="rId21"/>
    <p:sldId id="263" r:id="rId22"/>
    <p:sldId id="264" r:id="rId23"/>
    <p:sldId id="265" r:id="rId24"/>
    <p:sldId id="266" r:id="rId25"/>
    <p:sldId id="267" r:id="rId26"/>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League Spartan" charset="1" panose="00000800000000000000"/>
      <p:regular r:id="rId10"/>
    </p:embeddedFont>
    <p:embeddedFont>
      <p:font typeface="Helios Extended" charset="1" panose="02000505040000020004"/>
      <p:regular r:id="rId11"/>
    </p:embeddedFont>
    <p:embeddedFont>
      <p:font typeface="Helios Extended Bold" charset="1" panose="02000805050000020004"/>
      <p:regular r:id="rId12"/>
    </p:embeddedFont>
    <p:embeddedFont>
      <p:font typeface="Helios Extended Italics" charset="1" panose="02000505000000090004"/>
      <p:regular r:id="rId13"/>
    </p:embeddedFont>
    <p:embeddedFont>
      <p:font typeface="Helios Extended Bold Italics" charset="1" panose="02000805000000090004"/>
      <p:regular r:id="rId1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slides/slide1.xml" Type="http://schemas.openxmlformats.org/officeDocument/2006/relationships/slide"/><Relationship Id="rId16" Target="slides/slide2.xml" Type="http://schemas.openxmlformats.org/officeDocument/2006/relationships/slide"/><Relationship Id="rId17" Target="slides/slide3.xml" Type="http://schemas.openxmlformats.org/officeDocument/2006/relationships/slide"/><Relationship Id="rId18" Target="slides/slide4.xml" Type="http://schemas.openxmlformats.org/officeDocument/2006/relationships/slide"/><Relationship Id="rId19" Target="slides/slide5.xml" Type="http://schemas.openxmlformats.org/officeDocument/2006/relationships/slide"/><Relationship Id="rId2" Target="presProps.xml" Type="http://schemas.openxmlformats.org/officeDocument/2006/relationships/presProps"/><Relationship Id="rId20" Target="slides/slide6.xml" Type="http://schemas.openxmlformats.org/officeDocument/2006/relationships/slide"/><Relationship Id="rId21" Target="slides/slide7.xml" Type="http://schemas.openxmlformats.org/officeDocument/2006/relationships/slide"/><Relationship Id="rId22" Target="slides/slide8.xml" Type="http://schemas.openxmlformats.org/officeDocument/2006/relationships/slide"/><Relationship Id="rId23" Target="slides/slide9.xml" Type="http://schemas.openxmlformats.org/officeDocument/2006/relationships/slide"/><Relationship Id="rId24" Target="slides/slide10.xml" Type="http://schemas.openxmlformats.org/officeDocument/2006/relationships/slide"/><Relationship Id="rId25" Target="slides/slide11.xml" Type="http://schemas.openxmlformats.org/officeDocument/2006/relationships/slide"/><Relationship Id="rId26" Target="slides/slide12.xml" Type="http://schemas.openxmlformats.org/officeDocument/2006/relationships/slide"/><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https://wix.to/VY8VtJ9" TargetMode="External" Type="http://schemas.openxmlformats.org/officeDocument/2006/relationships/hyperlink"/></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 Id="rId3" Target="https://wix.to/VY8VtJ9" TargetMode="External" Type="http://schemas.openxmlformats.org/officeDocument/2006/relationships/hyperlink"/></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png" Type="http://schemas.openxmlformats.org/officeDocument/2006/relationships/image"/><Relationship Id="rId4" Target="https://wix.to/VY8VtJ9" TargetMode="External" Type="http://schemas.openxmlformats.org/officeDocument/2006/relationships/hyperlink"/></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png" Type="http://schemas.openxmlformats.org/officeDocument/2006/relationships/image"/><Relationship Id="rId4" Target="https://wix.to/VY8VtJ9" TargetMode="External" Type="http://schemas.openxmlformats.org/officeDocument/2006/relationships/hyperlink"/></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png" Type="http://schemas.openxmlformats.org/officeDocument/2006/relationships/image"/><Relationship Id="rId4" Target="https://wix.to/VY8VtJ9" TargetMode="External" Type="http://schemas.openxmlformats.org/officeDocument/2006/relationships/hyperlink"/></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0532" t="0" r="-20532" b="0"/>
            </a:stretch>
          </a:blipFill>
        </p:spPr>
      </p:sp>
      <p:sp>
        <p:nvSpPr>
          <p:cNvPr name="TextBox 3" id="3"/>
          <p:cNvSpPr txBox="true"/>
          <p:nvPr/>
        </p:nvSpPr>
        <p:spPr>
          <a:xfrm rot="0">
            <a:off x="5765135" y="7686467"/>
            <a:ext cx="6757729" cy="767080"/>
          </a:xfrm>
          <a:prstGeom prst="rect">
            <a:avLst/>
          </a:prstGeom>
        </p:spPr>
        <p:txBody>
          <a:bodyPr anchor="t" rtlCol="false" tIns="0" lIns="0" bIns="0" rIns="0">
            <a:spAutoFit/>
          </a:bodyPr>
          <a:lstStyle/>
          <a:p>
            <a:pPr algn="ctr">
              <a:lnSpc>
                <a:spcPts val="6019"/>
              </a:lnSpc>
            </a:pPr>
            <a:r>
              <a:rPr lang="en-US" sz="4299" spc="644">
                <a:solidFill>
                  <a:srgbClr val="0B1320"/>
                </a:solidFill>
                <a:latin typeface="Helios Extended Bold"/>
              </a:rPr>
              <a:t>PRESENTATION</a:t>
            </a:r>
          </a:p>
        </p:txBody>
      </p:sp>
      <p:sp>
        <p:nvSpPr>
          <p:cNvPr name="TextBox 4" id="4"/>
          <p:cNvSpPr txBox="true"/>
          <p:nvPr/>
        </p:nvSpPr>
        <p:spPr>
          <a:xfrm rot="0">
            <a:off x="3044514" y="4684665"/>
            <a:ext cx="12198971" cy="2463912"/>
          </a:xfrm>
          <a:prstGeom prst="rect">
            <a:avLst/>
          </a:prstGeom>
        </p:spPr>
        <p:txBody>
          <a:bodyPr anchor="t" rtlCol="false" tIns="0" lIns="0" bIns="0" rIns="0">
            <a:spAutoFit/>
          </a:bodyPr>
          <a:lstStyle/>
          <a:p>
            <a:pPr algn="ctr">
              <a:lnSpc>
                <a:spcPts val="20118"/>
              </a:lnSpc>
            </a:pPr>
            <a:r>
              <a:rPr lang="en-US" sz="14370" spc="1652">
                <a:solidFill>
                  <a:srgbClr val="365679"/>
                </a:solidFill>
                <a:latin typeface="League Spartan"/>
              </a:rPr>
              <a:t>PROJECT 1</a:t>
            </a:r>
          </a:p>
        </p:txBody>
      </p:sp>
      <p:sp>
        <p:nvSpPr>
          <p:cNvPr name="Freeform 5" id="5"/>
          <p:cNvSpPr/>
          <p:nvPr/>
        </p:nvSpPr>
        <p:spPr>
          <a:xfrm flipH="true" flipV="true" rot="5400000">
            <a:off x="11955470" y="3954470"/>
            <a:ext cx="8464534" cy="4200525"/>
          </a:xfrm>
          <a:custGeom>
            <a:avLst/>
            <a:gdLst/>
            <a:ahLst/>
            <a:cxnLst/>
            <a:rect r="r" b="b" t="t" l="l"/>
            <a:pathLst>
              <a:path h="4200525" w="8464534">
                <a:moveTo>
                  <a:pt x="8464535" y="4200525"/>
                </a:moveTo>
                <a:lnTo>
                  <a:pt x="0" y="4200525"/>
                </a:lnTo>
                <a:lnTo>
                  <a:pt x="0" y="0"/>
                </a:lnTo>
                <a:lnTo>
                  <a:pt x="8464535" y="0"/>
                </a:lnTo>
                <a:lnTo>
                  <a:pt x="8464535" y="4200525"/>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5400000">
            <a:off x="-2125471" y="2129237"/>
            <a:ext cx="8453547" cy="4195073"/>
          </a:xfrm>
          <a:custGeom>
            <a:avLst/>
            <a:gdLst/>
            <a:ahLst/>
            <a:cxnLst/>
            <a:rect r="r" b="b" t="t" l="l"/>
            <a:pathLst>
              <a:path h="4195073" w="8453547">
                <a:moveTo>
                  <a:pt x="0" y="0"/>
                </a:moveTo>
                <a:lnTo>
                  <a:pt x="8453547" y="0"/>
                </a:lnTo>
                <a:lnTo>
                  <a:pt x="8453547" y="4195073"/>
                </a:lnTo>
                <a:lnTo>
                  <a:pt x="0" y="419507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7" id="7"/>
          <p:cNvGrpSpPr/>
          <p:nvPr/>
        </p:nvGrpSpPr>
        <p:grpSpPr>
          <a:xfrm rot="5400000">
            <a:off x="-230652" y="8646074"/>
            <a:ext cx="3750688" cy="3281852"/>
            <a:chOff x="0" y="0"/>
            <a:chExt cx="812800" cy="711200"/>
          </a:xfrm>
        </p:grpSpPr>
        <p:sp>
          <p:nvSpPr>
            <p:cNvPr name="Freeform 8" id="8"/>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C3F60"/>
            </a:solidFill>
          </p:spPr>
        </p:sp>
        <p:sp>
          <p:nvSpPr>
            <p:cNvPr name="TextBox 9" id="9"/>
            <p:cNvSpPr txBox="true"/>
            <p:nvPr/>
          </p:nvSpPr>
          <p:spPr>
            <a:xfrm>
              <a:off x="127000" y="263525"/>
              <a:ext cx="558800" cy="396875"/>
            </a:xfrm>
            <a:prstGeom prst="rect">
              <a:avLst/>
            </a:prstGeom>
          </p:spPr>
          <p:txBody>
            <a:bodyPr anchor="ctr" rtlCol="false" tIns="50800" lIns="50800" bIns="50800" rIns="50800"/>
            <a:lstStyle/>
            <a:p>
              <a:pPr algn="ctr">
                <a:lnSpc>
                  <a:spcPts val="3319"/>
                </a:lnSpc>
              </a:pPr>
            </a:p>
          </p:txBody>
        </p:sp>
      </p:grpSp>
      <p:sp>
        <p:nvSpPr>
          <p:cNvPr name="TextBox 10" id="10"/>
          <p:cNvSpPr txBox="true"/>
          <p:nvPr/>
        </p:nvSpPr>
        <p:spPr>
          <a:xfrm rot="0">
            <a:off x="4791669" y="640131"/>
            <a:ext cx="8115300" cy="3169282"/>
          </a:xfrm>
          <a:prstGeom prst="rect">
            <a:avLst/>
          </a:prstGeom>
        </p:spPr>
        <p:txBody>
          <a:bodyPr anchor="t" rtlCol="false" tIns="0" lIns="0" bIns="0" rIns="0">
            <a:spAutoFit/>
          </a:bodyPr>
          <a:lstStyle/>
          <a:p>
            <a:pPr algn="ctr">
              <a:lnSpc>
                <a:spcPts val="12740"/>
              </a:lnSpc>
            </a:pPr>
            <a:r>
              <a:rPr lang="en-US" sz="9100" spc="455">
                <a:solidFill>
                  <a:srgbClr val="0B1320"/>
                </a:solidFill>
                <a:latin typeface="League Spartan"/>
              </a:rPr>
              <a:t>WEBSITE CREATION</a:t>
            </a:r>
          </a:p>
        </p:txBody>
      </p:sp>
      <p:grpSp>
        <p:nvGrpSpPr>
          <p:cNvPr name="Group 11" id="11"/>
          <p:cNvGrpSpPr/>
          <p:nvPr/>
        </p:nvGrpSpPr>
        <p:grpSpPr>
          <a:xfrm rot="-5400000">
            <a:off x="14771730" y="-1640926"/>
            <a:ext cx="3750688" cy="3281852"/>
            <a:chOff x="0" y="0"/>
            <a:chExt cx="812800" cy="711200"/>
          </a:xfrm>
        </p:grpSpPr>
        <p:sp>
          <p:nvSpPr>
            <p:cNvPr name="Freeform 12" id="12"/>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C3F60"/>
            </a:solidFill>
          </p:spPr>
        </p:sp>
        <p:sp>
          <p:nvSpPr>
            <p:cNvPr name="TextBox 13" id="13"/>
            <p:cNvSpPr txBox="true"/>
            <p:nvPr/>
          </p:nvSpPr>
          <p:spPr>
            <a:xfrm>
              <a:off x="127000" y="263525"/>
              <a:ext cx="558800" cy="396875"/>
            </a:xfrm>
            <a:prstGeom prst="rect">
              <a:avLst/>
            </a:prstGeom>
          </p:spPr>
          <p:txBody>
            <a:bodyPr anchor="ctr" rtlCol="false" tIns="50800" lIns="50800" bIns="50800" rIns="50800"/>
            <a:lstStyle/>
            <a:p>
              <a:pPr algn="ctr">
                <a:lnSpc>
                  <a:spcPts val="3319"/>
                </a:lnSpc>
              </a:pPr>
            </a:p>
          </p:txBody>
        </p:sp>
      </p:gr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3F6FA"/>
        </a:solidFill>
      </p:bgPr>
    </p:bg>
    <p:spTree>
      <p:nvGrpSpPr>
        <p:cNvPr id="1" name=""/>
        <p:cNvGrpSpPr/>
        <p:nvPr/>
      </p:nvGrpSpPr>
      <p:grpSpPr>
        <a:xfrm>
          <a:off x="0" y="0"/>
          <a:ext cx="0" cy="0"/>
          <a:chOff x="0" y="0"/>
          <a:chExt cx="0" cy="0"/>
        </a:xfrm>
      </p:grpSpPr>
      <p:sp>
        <p:nvSpPr>
          <p:cNvPr name="Freeform 2" id="2"/>
          <p:cNvSpPr/>
          <p:nvPr/>
        </p:nvSpPr>
        <p:spPr>
          <a:xfrm flipH="false" flipV="false" rot="0">
            <a:off x="2794825" y="1573832"/>
            <a:ext cx="12698350" cy="7139336"/>
          </a:xfrm>
          <a:custGeom>
            <a:avLst/>
            <a:gdLst/>
            <a:ahLst/>
            <a:cxnLst/>
            <a:rect r="r" b="b" t="t" l="l"/>
            <a:pathLst>
              <a:path h="7139336" w="12698350">
                <a:moveTo>
                  <a:pt x="0" y="0"/>
                </a:moveTo>
                <a:lnTo>
                  <a:pt x="12698350" y="0"/>
                </a:lnTo>
                <a:lnTo>
                  <a:pt x="12698350" y="7139336"/>
                </a:lnTo>
                <a:lnTo>
                  <a:pt x="0" y="7139336"/>
                </a:lnTo>
                <a:lnTo>
                  <a:pt x="0" y="0"/>
                </a:lnTo>
                <a:close/>
              </a:path>
            </a:pathLst>
          </a:custGeom>
          <a:blipFill>
            <a:blip r:embed="rId2"/>
            <a:stretch>
              <a:fillRect l="0" t="0" r="0"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3F6FA"/>
        </a:solidFill>
      </p:bgPr>
    </p:bg>
    <p:spTree>
      <p:nvGrpSpPr>
        <p:cNvPr id="1" name=""/>
        <p:cNvGrpSpPr/>
        <p:nvPr/>
      </p:nvGrpSpPr>
      <p:grpSpPr>
        <a:xfrm>
          <a:off x="0" y="0"/>
          <a:ext cx="0" cy="0"/>
          <a:chOff x="0" y="0"/>
          <a:chExt cx="0" cy="0"/>
        </a:xfrm>
      </p:grpSpPr>
      <p:sp>
        <p:nvSpPr>
          <p:cNvPr name="Freeform 2" id="2"/>
          <p:cNvSpPr/>
          <p:nvPr/>
        </p:nvSpPr>
        <p:spPr>
          <a:xfrm flipH="false" flipV="false" rot="0">
            <a:off x="2794825" y="1573832"/>
            <a:ext cx="12698350" cy="7139336"/>
          </a:xfrm>
          <a:custGeom>
            <a:avLst/>
            <a:gdLst/>
            <a:ahLst/>
            <a:cxnLst/>
            <a:rect r="r" b="b" t="t" l="l"/>
            <a:pathLst>
              <a:path h="7139336" w="12698350">
                <a:moveTo>
                  <a:pt x="0" y="0"/>
                </a:moveTo>
                <a:lnTo>
                  <a:pt x="12698350" y="0"/>
                </a:lnTo>
                <a:lnTo>
                  <a:pt x="12698350" y="7139336"/>
                </a:lnTo>
                <a:lnTo>
                  <a:pt x="0" y="7139336"/>
                </a:lnTo>
                <a:lnTo>
                  <a:pt x="0" y="0"/>
                </a:lnTo>
                <a:close/>
              </a:path>
            </a:pathLst>
          </a:custGeom>
          <a:blipFill>
            <a:blip r:embed="rId2"/>
            <a:stretch>
              <a:fillRect l="0" t="0" r="0" b="0"/>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0532" t="0" r="-20532" b="0"/>
            </a:stretch>
          </a:blipFill>
        </p:spPr>
      </p:sp>
      <p:sp>
        <p:nvSpPr>
          <p:cNvPr name="Freeform 3" id="3"/>
          <p:cNvSpPr/>
          <p:nvPr/>
        </p:nvSpPr>
        <p:spPr>
          <a:xfrm flipH="true" flipV="true" rot="5400000">
            <a:off x="11955470" y="3954470"/>
            <a:ext cx="8464534" cy="4200525"/>
          </a:xfrm>
          <a:custGeom>
            <a:avLst/>
            <a:gdLst/>
            <a:ahLst/>
            <a:cxnLst/>
            <a:rect r="r" b="b" t="t" l="l"/>
            <a:pathLst>
              <a:path h="4200525" w="8464534">
                <a:moveTo>
                  <a:pt x="8464535" y="4200525"/>
                </a:moveTo>
                <a:lnTo>
                  <a:pt x="0" y="4200525"/>
                </a:lnTo>
                <a:lnTo>
                  <a:pt x="0" y="0"/>
                </a:lnTo>
                <a:lnTo>
                  <a:pt x="8464535" y="0"/>
                </a:lnTo>
                <a:lnTo>
                  <a:pt x="8464535" y="4200525"/>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5400000">
            <a:off x="-2125471" y="2129237"/>
            <a:ext cx="8453547" cy="4195073"/>
          </a:xfrm>
          <a:custGeom>
            <a:avLst/>
            <a:gdLst/>
            <a:ahLst/>
            <a:cxnLst/>
            <a:rect r="r" b="b" t="t" l="l"/>
            <a:pathLst>
              <a:path h="4195073" w="8453547">
                <a:moveTo>
                  <a:pt x="0" y="0"/>
                </a:moveTo>
                <a:lnTo>
                  <a:pt x="8453547" y="0"/>
                </a:lnTo>
                <a:lnTo>
                  <a:pt x="8453547" y="4195073"/>
                </a:lnTo>
                <a:lnTo>
                  <a:pt x="0" y="419507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5" id="5"/>
          <p:cNvGrpSpPr/>
          <p:nvPr/>
        </p:nvGrpSpPr>
        <p:grpSpPr>
          <a:xfrm rot="5400000">
            <a:off x="-230652" y="8646074"/>
            <a:ext cx="3750688" cy="3281852"/>
            <a:chOff x="0" y="0"/>
            <a:chExt cx="812800" cy="711200"/>
          </a:xfrm>
        </p:grpSpPr>
        <p:sp>
          <p:nvSpPr>
            <p:cNvPr name="Freeform 6" id="6"/>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C3F60"/>
            </a:solidFill>
          </p:spPr>
        </p:sp>
        <p:sp>
          <p:nvSpPr>
            <p:cNvPr name="TextBox 7" id="7"/>
            <p:cNvSpPr txBox="true"/>
            <p:nvPr/>
          </p:nvSpPr>
          <p:spPr>
            <a:xfrm>
              <a:off x="127000" y="263525"/>
              <a:ext cx="558800" cy="396875"/>
            </a:xfrm>
            <a:prstGeom prst="rect">
              <a:avLst/>
            </a:prstGeom>
          </p:spPr>
          <p:txBody>
            <a:bodyPr anchor="ctr" rtlCol="false" tIns="50800" lIns="50800" bIns="50800" rIns="50800"/>
            <a:lstStyle/>
            <a:p>
              <a:pPr algn="ctr">
                <a:lnSpc>
                  <a:spcPts val="3319"/>
                </a:lnSpc>
              </a:pPr>
            </a:p>
          </p:txBody>
        </p:sp>
      </p:grpSp>
      <p:sp>
        <p:nvSpPr>
          <p:cNvPr name="TextBox 8" id="8"/>
          <p:cNvSpPr txBox="true"/>
          <p:nvPr/>
        </p:nvSpPr>
        <p:spPr>
          <a:xfrm rot="0">
            <a:off x="4791669" y="640131"/>
            <a:ext cx="8115300" cy="1559557"/>
          </a:xfrm>
          <a:prstGeom prst="rect">
            <a:avLst/>
          </a:prstGeom>
        </p:spPr>
        <p:txBody>
          <a:bodyPr anchor="t" rtlCol="false" tIns="0" lIns="0" bIns="0" rIns="0">
            <a:spAutoFit/>
          </a:bodyPr>
          <a:lstStyle/>
          <a:p>
            <a:pPr algn="ctr">
              <a:lnSpc>
                <a:spcPts val="12740"/>
              </a:lnSpc>
            </a:pPr>
            <a:r>
              <a:rPr lang="en-US" sz="9100" spc="455">
                <a:solidFill>
                  <a:srgbClr val="0B1320"/>
                </a:solidFill>
                <a:latin typeface="League Spartan"/>
              </a:rPr>
              <a:t>THANK YOU </a:t>
            </a:r>
          </a:p>
        </p:txBody>
      </p:sp>
      <p:grpSp>
        <p:nvGrpSpPr>
          <p:cNvPr name="Group 9" id="9"/>
          <p:cNvGrpSpPr/>
          <p:nvPr/>
        </p:nvGrpSpPr>
        <p:grpSpPr>
          <a:xfrm rot="-5400000">
            <a:off x="14771730" y="-1640926"/>
            <a:ext cx="3750688" cy="3281852"/>
            <a:chOff x="0" y="0"/>
            <a:chExt cx="812800" cy="711200"/>
          </a:xfrm>
        </p:grpSpPr>
        <p:sp>
          <p:nvSpPr>
            <p:cNvPr name="Freeform 10" id="10"/>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C3F60"/>
            </a:solidFill>
          </p:spPr>
        </p:sp>
        <p:sp>
          <p:nvSpPr>
            <p:cNvPr name="TextBox 11" id="11"/>
            <p:cNvSpPr txBox="true"/>
            <p:nvPr/>
          </p:nvSpPr>
          <p:spPr>
            <a:xfrm>
              <a:off x="127000" y="263525"/>
              <a:ext cx="558800" cy="396875"/>
            </a:xfrm>
            <a:prstGeom prst="rect">
              <a:avLst/>
            </a:prstGeom>
          </p:spPr>
          <p:txBody>
            <a:bodyPr anchor="ctr" rtlCol="false" tIns="50800" lIns="50800" bIns="50800" rIns="50800"/>
            <a:lstStyle/>
            <a:p>
              <a:pPr algn="ctr">
                <a:lnSpc>
                  <a:spcPts val="3319"/>
                </a:lnSpc>
              </a:pPr>
            </a:p>
          </p:txBody>
        </p:sp>
      </p:grpSp>
      <p:sp>
        <p:nvSpPr>
          <p:cNvPr name="TextBox 12" id="12"/>
          <p:cNvSpPr txBox="true"/>
          <p:nvPr/>
        </p:nvSpPr>
        <p:spPr>
          <a:xfrm rot="0">
            <a:off x="5086350" y="5057775"/>
            <a:ext cx="8115300" cy="1571625"/>
          </a:xfrm>
          <a:prstGeom prst="rect">
            <a:avLst/>
          </a:prstGeom>
        </p:spPr>
        <p:txBody>
          <a:bodyPr anchor="t" rtlCol="false" tIns="0" lIns="0" bIns="0" rIns="0">
            <a:spAutoFit/>
          </a:bodyPr>
          <a:lstStyle/>
          <a:p>
            <a:pPr algn="ctr">
              <a:lnSpc>
                <a:spcPts val="6299"/>
              </a:lnSpc>
            </a:pPr>
            <a:r>
              <a:rPr lang="en-US" sz="4500" spc="225">
                <a:solidFill>
                  <a:srgbClr val="0B1320"/>
                </a:solidFill>
                <a:latin typeface="League Spartan"/>
              </a:rPr>
              <a:t> PRESENTED BY THARUNA </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3F6FA"/>
        </a:solidFill>
      </p:bgPr>
    </p:bg>
    <p:spTree>
      <p:nvGrpSpPr>
        <p:cNvPr id="1" name=""/>
        <p:cNvGrpSpPr/>
        <p:nvPr/>
      </p:nvGrpSpPr>
      <p:grpSpPr>
        <a:xfrm>
          <a:off x="0" y="0"/>
          <a:ext cx="0" cy="0"/>
          <a:chOff x="0" y="0"/>
          <a:chExt cx="0" cy="0"/>
        </a:xfrm>
      </p:grpSpPr>
      <p:grpSp>
        <p:nvGrpSpPr>
          <p:cNvPr name="Group 2" id="2"/>
          <p:cNvGrpSpPr/>
          <p:nvPr/>
        </p:nvGrpSpPr>
        <p:grpSpPr>
          <a:xfrm rot="0">
            <a:off x="8191860" y="0"/>
            <a:ext cx="14483006" cy="10287000"/>
            <a:chOff x="0" y="0"/>
            <a:chExt cx="676641" cy="480605"/>
          </a:xfrm>
        </p:grpSpPr>
        <p:sp>
          <p:nvSpPr>
            <p:cNvPr name="Freeform 3" id="3"/>
            <p:cNvSpPr/>
            <p:nvPr/>
          </p:nvSpPr>
          <p:spPr>
            <a:xfrm flipH="false" flipV="false" rot="0">
              <a:off x="0" y="0"/>
              <a:ext cx="676641" cy="480605"/>
            </a:xfrm>
            <a:custGeom>
              <a:avLst/>
              <a:gdLst/>
              <a:ahLst/>
              <a:cxnLst/>
              <a:rect r="r" b="b" t="t" l="l"/>
              <a:pathLst>
                <a:path h="480605" w="676641">
                  <a:moveTo>
                    <a:pt x="203200" y="0"/>
                  </a:moveTo>
                  <a:lnTo>
                    <a:pt x="676641" y="0"/>
                  </a:lnTo>
                  <a:lnTo>
                    <a:pt x="473441" y="480605"/>
                  </a:lnTo>
                  <a:lnTo>
                    <a:pt x="0" y="480605"/>
                  </a:lnTo>
                  <a:lnTo>
                    <a:pt x="203200" y="0"/>
                  </a:lnTo>
                  <a:close/>
                </a:path>
              </a:pathLst>
            </a:custGeom>
            <a:solidFill>
              <a:srgbClr val="AFC1D0"/>
            </a:solidFill>
          </p:spPr>
        </p:sp>
        <p:sp>
          <p:nvSpPr>
            <p:cNvPr name="TextBox 4" id="4"/>
            <p:cNvSpPr txBox="true"/>
            <p:nvPr/>
          </p:nvSpPr>
          <p:spPr>
            <a:xfrm>
              <a:off x="101600" y="-66675"/>
              <a:ext cx="473441" cy="547280"/>
            </a:xfrm>
            <a:prstGeom prst="rect">
              <a:avLst/>
            </a:prstGeom>
          </p:spPr>
          <p:txBody>
            <a:bodyPr anchor="ctr" rtlCol="false" tIns="50800" lIns="50800" bIns="50800" rIns="50800"/>
            <a:lstStyle/>
            <a:p>
              <a:pPr algn="ctr">
                <a:lnSpc>
                  <a:spcPts val="3319"/>
                </a:lnSpc>
              </a:pPr>
            </a:p>
          </p:txBody>
        </p:sp>
      </p:grpSp>
      <p:grpSp>
        <p:nvGrpSpPr>
          <p:cNvPr name="Group 5" id="5"/>
          <p:cNvGrpSpPr/>
          <p:nvPr/>
        </p:nvGrpSpPr>
        <p:grpSpPr>
          <a:xfrm rot="0">
            <a:off x="9477339" y="1028700"/>
            <a:ext cx="7781961" cy="7781961"/>
            <a:chOff x="0" y="0"/>
            <a:chExt cx="6350000" cy="6350000"/>
          </a:xfrm>
        </p:grpSpPr>
        <p:sp>
          <p:nvSpPr>
            <p:cNvPr name="Freeform 6" id="6"/>
            <p:cNvSpPr/>
            <p:nvPr/>
          </p:nvSpPr>
          <p:spPr>
            <a:xfrm flipH="true" flipV="false" rot="0">
              <a:off x="0" y="0"/>
              <a:ext cx="6351270" cy="6350000"/>
            </a:xfrm>
            <a:custGeom>
              <a:avLst/>
              <a:gdLst/>
              <a:ahLst/>
              <a:cxnLst/>
              <a:rect r="r" b="b" t="t" l="l"/>
              <a:pathLst>
                <a:path h="6350000" w="6351270">
                  <a:moveTo>
                    <a:pt x="365760" y="0"/>
                  </a:moveTo>
                  <a:lnTo>
                    <a:pt x="5986780" y="0"/>
                  </a:lnTo>
                  <a:cubicBezTo>
                    <a:pt x="6188710" y="0"/>
                    <a:pt x="6351270" y="162560"/>
                    <a:pt x="6351270" y="364490"/>
                  </a:cubicBezTo>
                  <a:lnTo>
                    <a:pt x="6351270" y="5986780"/>
                  </a:lnTo>
                  <a:cubicBezTo>
                    <a:pt x="6351270" y="6187440"/>
                    <a:pt x="6188710" y="6350000"/>
                    <a:pt x="5986780" y="6350000"/>
                  </a:cubicBezTo>
                  <a:lnTo>
                    <a:pt x="364490" y="6350000"/>
                  </a:lnTo>
                  <a:cubicBezTo>
                    <a:pt x="163830" y="6350000"/>
                    <a:pt x="0" y="6187440"/>
                    <a:pt x="0" y="5985510"/>
                  </a:cubicBezTo>
                  <a:lnTo>
                    <a:pt x="0" y="364490"/>
                  </a:lnTo>
                  <a:cubicBezTo>
                    <a:pt x="1270" y="162560"/>
                    <a:pt x="163830" y="0"/>
                    <a:pt x="365760" y="0"/>
                  </a:cubicBezTo>
                  <a:close/>
                </a:path>
              </a:pathLst>
            </a:custGeom>
            <a:blipFill>
              <a:blip r:embed="rId2"/>
              <a:stretch>
                <a:fillRect l="-61398" t="0" r="-61398" b="0"/>
              </a:stretch>
            </a:blipFill>
          </p:spPr>
        </p:sp>
      </p:grpSp>
      <p:sp>
        <p:nvSpPr>
          <p:cNvPr name="AutoShape 7" id="7"/>
          <p:cNvSpPr/>
          <p:nvPr/>
        </p:nvSpPr>
        <p:spPr>
          <a:xfrm>
            <a:off x="281561" y="3720447"/>
            <a:ext cx="1494277" cy="0"/>
          </a:xfrm>
          <a:prstGeom prst="line">
            <a:avLst/>
          </a:prstGeom>
          <a:ln cap="flat" w="114300">
            <a:solidFill>
              <a:srgbClr val="0B1320"/>
            </a:solidFill>
            <a:prstDash val="solid"/>
            <a:headEnd type="none" len="sm" w="sm"/>
            <a:tailEnd type="none" len="sm" w="sm"/>
          </a:ln>
        </p:spPr>
      </p:sp>
      <p:grpSp>
        <p:nvGrpSpPr>
          <p:cNvPr name="Group 8" id="8"/>
          <p:cNvGrpSpPr/>
          <p:nvPr/>
        </p:nvGrpSpPr>
        <p:grpSpPr>
          <a:xfrm rot="0">
            <a:off x="-1020273" y="0"/>
            <a:ext cx="7226805" cy="1303133"/>
            <a:chOff x="0" y="0"/>
            <a:chExt cx="3380667" cy="609600"/>
          </a:xfrm>
        </p:grpSpPr>
        <p:sp>
          <p:nvSpPr>
            <p:cNvPr name="Freeform 9" id="9"/>
            <p:cNvSpPr/>
            <p:nvPr/>
          </p:nvSpPr>
          <p:spPr>
            <a:xfrm flipH="false" flipV="false" rot="0">
              <a:off x="0" y="0"/>
              <a:ext cx="3380667" cy="609600"/>
            </a:xfrm>
            <a:custGeom>
              <a:avLst/>
              <a:gdLst/>
              <a:ahLst/>
              <a:cxnLst/>
              <a:rect r="r" b="b" t="t" l="l"/>
              <a:pathLst>
                <a:path h="609600" w="3380667">
                  <a:moveTo>
                    <a:pt x="203200" y="0"/>
                  </a:moveTo>
                  <a:lnTo>
                    <a:pt x="3380667" y="0"/>
                  </a:lnTo>
                  <a:lnTo>
                    <a:pt x="3177467" y="609600"/>
                  </a:lnTo>
                  <a:lnTo>
                    <a:pt x="0" y="609600"/>
                  </a:lnTo>
                  <a:lnTo>
                    <a:pt x="203200" y="0"/>
                  </a:lnTo>
                  <a:close/>
                </a:path>
              </a:pathLst>
            </a:custGeom>
            <a:solidFill>
              <a:srgbClr val="1C3F60"/>
            </a:solidFill>
          </p:spPr>
        </p:sp>
        <p:sp>
          <p:nvSpPr>
            <p:cNvPr name="TextBox 10" id="10"/>
            <p:cNvSpPr txBox="true"/>
            <p:nvPr/>
          </p:nvSpPr>
          <p:spPr>
            <a:xfrm>
              <a:off x="101600" y="-66675"/>
              <a:ext cx="3177467" cy="676275"/>
            </a:xfrm>
            <a:prstGeom prst="rect">
              <a:avLst/>
            </a:prstGeom>
          </p:spPr>
          <p:txBody>
            <a:bodyPr anchor="ctr" rtlCol="false" tIns="50800" lIns="50800" bIns="50800" rIns="50800"/>
            <a:lstStyle/>
            <a:p>
              <a:pPr algn="ctr">
                <a:lnSpc>
                  <a:spcPts val="3319"/>
                </a:lnSpc>
              </a:pPr>
            </a:p>
          </p:txBody>
        </p:sp>
      </p:grpSp>
      <p:grpSp>
        <p:nvGrpSpPr>
          <p:cNvPr name="Group 11" id="11"/>
          <p:cNvGrpSpPr/>
          <p:nvPr/>
        </p:nvGrpSpPr>
        <p:grpSpPr>
          <a:xfrm rot="0">
            <a:off x="12375054" y="9448108"/>
            <a:ext cx="6580569" cy="838892"/>
            <a:chOff x="0" y="0"/>
            <a:chExt cx="3770039" cy="480605"/>
          </a:xfrm>
        </p:grpSpPr>
        <p:sp>
          <p:nvSpPr>
            <p:cNvPr name="Freeform 12" id="12"/>
            <p:cNvSpPr/>
            <p:nvPr/>
          </p:nvSpPr>
          <p:spPr>
            <a:xfrm flipH="false" flipV="false" rot="0">
              <a:off x="0" y="0"/>
              <a:ext cx="3770038" cy="480605"/>
            </a:xfrm>
            <a:custGeom>
              <a:avLst/>
              <a:gdLst/>
              <a:ahLst/>
              <a:cxnLst/>
              <a:rect r="r" b="b" t="t" l="l"/>
              <a:pathLst>
                <a:path h="480605" w="3770038">
                  <a:moveTo>
                    <a:pt x="203200" y="0"/>
                  </a:moveTo>
                  <a:lnTo>
                    <a:pt x="3770038" y="0"/>
                  </a:lnTo>
                  <a:lnTo>
                    <a:pt x="3566838" y="480605"/>
                  </a:lnTo>
                  <a:lnTo>
                    <a:pt x="0" y="480605"/>
                  </a:lnTo>
                  <a:lnTo>
                    <a:pt x="203200" y="0"/>
                  </a:lnTo>
                  <a:close/>
                </a:path>
              </a:pathLst>
            </a:custGeom>
            <a:solidFill>
              <a:srgbClr val="1C3F60"/>
            </a:solidFill>
          </p:spPr>
        </p:sp>
        <p:sp>
          <p:nvSpPr>
            <p:cNvPr name="TextBox 13" id="13"/>
            <p:cNvSpPr txBox="true"/>
            <p:nvPr/>
          </p:nvSpPr>
          <p:spPr>
            <a:xfrm>
              <a:off x="101600" y="-66675"/>
              <a:ext cx="3566839" cy="547280"/>
            </a:xfrm>
            <a:prstGeom prst="rect">
              <a:avLst/>
            </a:prstGeom>
          </p:spPr>
          <p:txBody>
            <a:bodyPr anchor="ctr" rtlCol="false" tIns="50800" lIns="50800" bIns="50800" rIns="50800"/>
            <a:lstStyle/>
            <a:p>
              <a:pPr algn="ctr">
                <a:lnSpc>
                  <a:spcPts val="3319"/>
                </a:lnSpc>
              </a:pPr>
            </a:p>
          </p:txBody>
        </p:sp>
      </p:grpSp>
      <p:sp>
        <p:nvSpPr>
          <p:cNvPr name="TextBox 14" id="14"/>
          <p:cNvSpPr txBox="true"/>
          <p:nvPr/>
        </p:nvSpPr>
        <p:spPr>
          <a:xfrm rot="0">
            <a:off x="13156226" y="9613554"/>
            <a:ext cx="4575045" cy="441325"/>
          </a:xfrm>
          <a:prstGeom prst="rect">
            <a:avLst/>
          </a:prstGeom>
        </p:spPr>
        <p:txBody>
          <a:bodyPr anchor="t" rtlCol="false" tIns="0" lIns="0" bIns="0" rIns="0">
            <a:spAutoFit/>
          </a:bodyPr>
          <a:lstStyle/>
          <a:p>
            <a:pPr algn="r">
              <a:lnSpc>
                <a:spcPts val="3499"/>
              </a:lnSpc>
            </a:pPr>
            <a:r>
              <a:rPr lang="en-US" sz="2499" u="sng">
                <a:solidFill>
                  <a:srgbClr val="FFFFFF"/>
                </a:solidFill>
                <a:latin typeface="Helios Extended"/>
                <a:hlinkClick r:id="rId3" tooltip="https://wix.to/VY8VtJ9"/>
              </a:rPr>
              <a:t>https://wix.to/VY8VtJ9</a:t>
            </a:r>
          </a:p>
        </p:txBody>
      </p:sp>
      <p:sp>
        <p:nvSpPr>
          <p:cNvPr name="TextBox 15" id="15"/>
          <p:cNvSpPr txBox="true"/>
          <p:nvPr/>
        </p:nvSpPr>
        <p:spPr>
          <a:xfrm rot="0">
            <a:off x="256030" y="2109116"/>
            <a:ext cx="8887970" cy="1271905"/>
          </a:xfrm>
          <a:prstGeom prst="rect">
            <a:avLst/>
          </a:prstGeom>
        </p:spPr>
        <p:txBody>
          <a:bodyPr anchor="t" rtlCol="false" tIns="0" lIns="0" bIns="0" rIns="0">
            <a:spAutoFit/>
          </a:bodyPr>
          <a:lstStyle/>
          <a:p>
            <a:pPr algn="ctr">
              <a:lnSpc>
                <a:spcPts val="3379"/>
              </a:lnSpc>
            </a:pPr>
            <a:r>
              <a:rPr lang="en-US" sz="2599">
                <a:solidFill>
                  <a:srgbClr val="0B1320"/>
                </a:solidFill>
                <a:latin typeface="League Spartan"/>
              </a:rPr>
              <a:t>My name is Tharuna, and I'm excited to present you Technoble a SAP consultancy website revamp as my project for Digital Marketing Project</a:t>
            </a:r>
          </a:p>
        </p:txBody>
      </p:sp>
      <p:sp>
        <p:nvSpPr>
          <p:cNvPr name="TextBox 16" id="16"/>
          <p:cNvSpPr txBox="true"/>
          <p:nvPr/>
        </p:nvSpPr>
        <p:spPr>
          <a:xfrm rot="0">
            <a:off x="281561" y="4267614"/>
            <a:ext cx="7499927" cy="3795315"/>
          </a:xfrm>
          <a:prstGeom prst="rect">
            <a:avLst/>
          </a:prstGeom>
        </p:spPr>
        <p:txBody>
          <a:bodyPr anchor="t" rtlCol="false" tIns="0" lIns="0" bIns="0" rIns="0">
            <a:spAutoFit/>
          </a:bodyPr>
          <a:lstStyle/>
          <a:p>
            <a:pPr algn="just">
              <a:lnSpc>
                <a:spcPts val="3762"/>
              </a:lnSpc>
            </a:pPr>
            <a:r>
              <a:rPr lang="en-US" sz="2351">
                <a:solidFill>
                  <a:srgbClr val="0B1320"/>
                </a:solidFill>
                <a:latin typeface="Helios Extended"/>
              </a:rPr>
              <a:t>I have used WIX.com to do my project with the information I got from my client and used their old website for more details.</a:t>
            </a:r>
          </a:p>
          <a:p>
            <a:pPr algn="just">
              <a:lnSpc>
                <a:spcPts val="3762"/>
              </a:lnSpc>
            </a:pPr>
          </a:p>
          <a:p>
            <a:pPr algn="just">
              <a:lnSpc>
                <a:spcPts val="3762"/>
              </a:lnSpc>
            </a:pPr>
            <a:r>
              <a:rPr lang="en-US" sz="2351">
                <a:solidFill>
                  <a:srgbClr val="0B1320"/>
                </a:solidFill>
                <a:latin typeface="Helios Extended"/>
              </a:rPr>
              <a:t>Also please note website is not yet published it is still in the testing stage. So I’m using this testing link https://wix.to/VY8VtJ9 which is under review by my client.</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3F6FA"/>
        </a:solidFill>
      </p:bgPr>
    </p:bg>
    <p:spTree>
      <p:nvGrpSpPr>
        <p:cNvPr id="1" name=""/>
        <p:cNvGrpSpPr/>
        <p:nvPr/>
      </p:nvGrpSpPr>
      <p:grpSpPr>
        <a:xfrm>
          <a:off x="0" y="0"/>
          <a:ext cx="0" cy="0"/>
          <a:chOff x="0" y="0"/>
          <a:chExt cx="0" cy="0"/>
        </a:xfrm>
      </p:grpSpPr>
      <p:grpSp>
        <p:nvGrpSpPr>
          <p:cNvPr name="Group 2" id="2"/>
          <p:cNvGrpSpPr/>
          <p:nvPr/>
        </p:nvGrpSpPr>
        <p:grpSpPr>
          <a:xfrm rot="0">
            <a:off x="-3406444" y="0"/>
            <a:ext cx="11999149" cy="10287000"/>
            <a:chOff x="0" y="0"/>
            <a:chExt cx="711061" cy="609600"/>
          </a:xfrm>
        </p:grpSpPr>
        <p:sp>
          <p:nvSpPr>
            <p:cNvPr name="Freeform 3" id="3"/>
            <p:cNvSpPr/>
            <p:nvPr/>
          </p:nvSpPr>
          <p:spPr>
            <a:xfrm flipH="false" flipV="false" rot="0">
              <a:off x="0" y="0"/>
              <a:ext cx="711061" cy="609600"/>
            </a:xfrm>
            <a:custGeom>
              <a:avLst/>
              <a:gdLst/>
              <a:ahLst/>
              <a:cxnLst/>
              <a:rect r="r" b="b" t="t" l="l"/>
              <a:pathLst>
                <a:path h="609600" w="711061">
                  <a:moveTo>
                    <a:pt x="203200" y="0"/>
                  </a:moveTo>
                  <a:lnTo>
                    <a:pt x="711061" y="0"/>
                  </a:lnTo>
                  <a:lnTo>
                    <a:pt x="507861" y="609600"/>
                  </a:lnTo>
                  <a:lnTo>
                    <a:pt x="0" y="609600"/>
                  </a:lnTo>
                  <a:lnTo>
                    <a:pt x="203200" y="0"/>
                  </a:lnTo>
                  <a:close/>
                </a:path>
              </a:pathLst>
            </a:custGeom>
            <a:solidFill>
              <a:srgbClr val="0B1320"/>
            </a:solidFill>
          </p:spPr>
        </p:sp>
        <p:sp>
          <p:nvSpPr>
            <p:cNvPr name="TextBox 4" id="4"/>
            <p:cNvSpPr txBox="true"/>
            <p:nvPr/>
          </p:nvSpPr>
          <p:spPr>
            <a:xfrm>
              <a:off x="101600" y="-66675"/>
              <a:ext cx="507861" cy="676275"/>
            </a:xfrm>
            <a:prstGeom prst="rect">
              <a:avLst/>
            </a:prstGeom>
          </p:spPr>
          <p:txBody>
            <a:bodyPr anchor="ctr" rtlCol="false" tIns="50800" lIns="50800" bIns="50800" rIns="50800"/>
            <a:lstStyle/>
            <a:p>
              <a:pPr algn="ctr">
                <a:lnSpc>
                  <a:spcPts val="3319"/>
                </a:lnSpc>
              </a:pPr>
            </a:p>
          </p:txBody>
        </p:sp>
      </p:grpSp>
      <p:grpSp>
        <p:nvGrpSpPr>
          <p:cNvPr name="Group 5" id="5"/>
          <p:cNvGrpSpPr/>
          <p:nvPr/>
        </p:nvGrpSpPr>
        <p:grpSpPr>
          <a:xfrm rot="0">
            <a:off x="1028700" y="1850989"/>
            <a:ext cx="7407311" cy="7407311"/>
            <a:chOff x="0" y="0"/>
            <a:chExt cx="6350000" cy="6350000"/>
          </a:xfrm>
        </p:grpSpPr>
        <p:sp>
          <p:nvSpPr>
            <p:cNvPr name="Freeform 6" id="6"/>
            <p:cNvSpPr/>
            <p:nvPr/>
          </p:nvSpPr>
          <p:spPr>
            <a:xfrm flipH="false" flipV="false" rot="0">
              <a:off x="0" y="0"/>
              <a:ext cx="6351270" cy="6350000"/>
            </a:xfrm>
            <a:custGeom>
              <a:avLst/>
              <a:gdLst/>
              <a:ahLst/>
              <a:cxnLst/>
              <a:rect r="r" b="b" t="t" l="l"/>
              <a:pathLst>
                <a:path h="6350000" w="6351270">
                  <a:moveTo>
                    <a:pt x="5985510" y="0"/>
                  </a:moveTo>
                  <a:lnTo>
                    <a:pt x="364490" y="0"/>
                  </a:lnTo>
                  <a:cubicBezTo>
                    <a:pt x="162560" y="0"/>
                    <a:pt x="0" y="162560"/>
                    <a:pt x="0" y="364490"/>
                  </a:cubicBezTo>
                  <a:lnTo>
                    <a:pt x="0" y="5986780"/>
                  </a:lnTo>
                  <a:cubicBezTo>
                    <a:pt x="0" y="6187440"/>
                    <a:pt x="162560" y="6350000"/>
                    <a:pt x="364490" y="6350000"/>
                  </a:cubicBezTo>
                  <a:lnTo>
                    <a:pt x="5986780" y="6350000"/>
                  </a:lnTo>
                  <a:cubicBezTo>
                    <a:pt x="6187440" y="6350000"/>
                    <a:pt x="6351270" y="6187440"/>
                    <a:pt x="6351270" y="5985510"/>
                  </a:cubicBezTo>
                  <a:lnTo>
                    <a:pt x="6351270" y="364490"/>
                  </a:lnTo>
                  <a:cubicBezTo>
                    <a:pt x="6350000" y="162560"/>
                    <a:pt x="6187440" y="0"/>
                    <a:pt x="5985510" y="0"/>
                  </a:cubicBezTo>
                  <a:close/>
                </a:path>
              </a:pathLst>
            </a:custGeom>
            <a:blipFill>
              <a:blip r:embed="rId2"/>
              <a:stretch>
                <a:fillRect l="0" t="-24921" r="0" b="-24921"/>
              </a:stretch>
            </a:blipFill>
          </p:spPr>
        </p:sp>
      </p:grpSp>
      <p:sp>
        <p:nvSpPr>
          <p:cNvPr name="AutoShape 7" id="7"/>
          <p:cNvSpPr/>
          <p:nvPr/>
        </p:nvSpPr>
        <p:spPr>
          <a:xfrm>
            <a:off x="9398983" y="3450299"/>
            <a:ext cx="1494277" cy="0"/>
          </a:xfrm>
          <a:prstGeom prst="line">
            <a:avLst/>
          </a:prstGeom>
          <a:ln cap="flat" w="114300">
            <a:solidFill>
              <a:srgbClr val="0B1320"/>
            </a:solidFill>
            <a:prstDash val="solid"/>
            <a:headEnd type="none" len="sm" w="sm"/>
            <a:tailEnd type="none" len="sm" w="sm"/>
          </a:ln>
        </p:spPr>
      </p:sp>
      <p:sp>
        <p:nvSpPr>
          <p:cNvPr name="TextBox 8" id="8"/>
          <p:cNvSpPr txBox="true"/>
          <p:nvPr/>
        </p:nvSpPr>
        <p:spPr>
          <a:xfrm rot="0">
            <a:off x="9398983" y="1831939"/>
            <a:ext cx="8540997" cy="1271905"/>
          </a:xfrm>
          <a:prstGeom prst="rect">
            <a:avLst/>
          </a:prstGeom>
        </p:spPr>
        <p:txBody>
          <a:bodyPr anchor="t" rtlCol="false" tIns="0" lIns="0" bIns="0" rIns="0">
            <a:spAutoFit/>
          </a:bodyPr>
          <a:lstStyle/>
          <a:p>
            <a:pPr>
              <a:lnSpc>
                <a:spcPts val="3380"/>
              </a:lnSpc>
            </a:pPr>
            <a:r>
              <a:rPr lang="en-US" sz="2600">
                <a:solidFill>
                  <a:srgbClr val="0B1320"/>
                </a:solidFill>
                <a:latin typeface="League Spartan"/>
              </a:rPr>
              <a:t>Understand their products or services and create short descriptions for a minimum of 3 and a maximum of 5 products or services. </a:t>
            </a:r>
          </a:p>
        </p:txBody>
      </p:sp>
      <p:sp>
        <p:nvSpPr>
          <p:cNvPr name="TextBox 9" id="9"/>
          <p:cNvSpPr txBox="true"/>
          <p:nvPr/>
        </p:nvSpPr>
        <p:spPr>
          <a:xfrm rot="0">
            <a:off x="9398983" y="3774149"/>
            <a:ext cx="8540997" cy="4716145"/>
          </a:xfrm>
          <a:prstGeom prst="rect">
            <a:avLst/>
          </a:prstGeom>
        </p:spPr>
        <p:txBody>
          <a:bodyPr anchor="t" rtlCol="false" tIns="0" lIns="0" bIns="0" rIns="0">
            <a:spAutoFit/>
          </a:bodyPr>
          <a:lstStyle/>
          <a:p>
            <a:pPr algn="just">
              <a:lnSpc>
                <a:spcPts val="4159"/>
              </a:lnSpc>
            </a:pPr>
            <a:r>
              <a:rPr lang="en-US" sz="2599">
                <a:solidFill>
                  <a:srgbClr val="0B1320"/>
                </a:solidFill>
                <a:latin typeface="Helios Extended"/>
              </a:rPr>
              <a:t>Technoble is an SAP consultancy doing B2B for over a decade now. They offer services such as SAP Consulting, SAP Application Management &amp; Support, and SAP Upgrade &amp; Migration. They specialize in ERP service, and they also help clients to Strategies, design, develop, and easily launch this tool by providing well-trained people working on client locations for the convenience of clients. </a:t>
            </a:r>
          </a:p>
        </p:txBody>
      </p:sp>
      <p:grpSp>
        <p:nvGrpSpPr>
          <p:cNvPr name="Group 10" id="10"/>
          <p:cNvGrpSpPr/>
          <p:nvPr/>
        </p:nvGrpSpPr>
        <p:grpSpPr>
          <a:xfrm rot="0">
            <a:off x="-1020273" y="0"/>
            <a:ext cx="7226805" cy="1303133"/>
            <a:chOff x="0" y="0"/>
            <a:chExt cx="3380667" cy="609600"/>
          </a:xfrm>
        </p:grpSpPr>
        <p:sp>
          <p:nvSpPr>
            <p:cNvPr name="Freeform 11" id="11"/>
            <p:cNvSpPr/>
            <p:nvPr/>
          </p:nvSpPr>
          <p:spPr>
            <a:xfrm flipH="false" flipV="false" rot="0">
              <a:off x="0" y="0"/>
              <a:ext cx="3380667" cy="609600"/>
            </a:xfrm>
            <a:custGeom>
              <a:avLst/>
              <a:gdLst/>
              <a:ahLst/>
              <a:cxnLst/>
              <a:rect r="r" b="b" t="t" l="l"/>
              <a:pathLst>
                <a:path h="609600" w="3380667">
                  <a:moveTo>
                    <a:pt x="203200" y="0"/>
                  </a:moveTo>
                  <a:lnTo>
                    <a:pt x="3380667" y="0"/>
                  </a:lnTo>
                  <a:lnTo>
                    <a:pt x="3177467" y="609600"/>
                  </a:lnTo>
                  <a:lnTo>
                    <a:pt x="0" y="609600"/>
                  </a:lnTo>
                  <a:lnTo>
                    <a:pt x="203200" y="0"/>
                  </a:lnTo>
                  <a:close/>
                </a:path>
              </a:pathLst>
            </a:custGeom>
            <a:solidFill>
              <a:srgbClr val="1C3F60"/>
            </a:solidFill>
          </p:spPr>
        </p:sp>
        <p:sp>
          <p:nvSpPr>
            <p:cNvPr name="TextBox 12" id="12"/>
            <p:cNvSpPr txBox="true"/>
            <p:nvPr/>
          </p:nvSpPr>
          <p:spPr>
            <a:xfrm>
              <a:off x="101600" y="-66675"/>
              <a:ext cx="3177467" cy="676275"/>
            </a:xfrm>
            <a:prstGeom prst="rect">
              <a:avLst/>
            </a:prstGeom>
          </p:spPr>
          <p:txBody>
            <a:bodyPr anchor="ctr" rtlCol="false" tIns="50800" lIns="50800" bIns="50800" rIns="50800"/>
            <a:lstStyle/>
            <a:p>
              <a:pPr algn="ctr">
                <a:lnSpc>
                  <a:spcPts val="3319"/>
                </a:lnSpc>
              </a:pPr>
            </a:p>
          </p:txBody>
        </p:sp>
      </p:grpSp>
      <p:grpSp>
        <p:nvGrpSpPr>
          <p:cNvPr name="Group 13" id="13"/>
          <p:cNvGrpSpPr/>
          <p:nvPr/>
        </p:nvGrpSpPr>
        <p:grpSpPr>
          <a:xfrm rot="0">
            <a:off x="12375054" y="9448108"/>
            <a:ext cx="6580569" cy="838892"/>
            <a:chOff x="0" y="0"/>
            <a:chExt cx="3770039" cy="480605"/>
          </a:xfrm>
        </p:grpSpPr>
        <p:sp>
          <p:nvSpPr>
            <p:cNvPr name="Freeform 14" id="14"/>
            <p:cNvSpPr/>
            <p:nvPr/>
          </p:nvSpPr>
          <p:spPr>
            <a:xfrm flipH="false" flipV="false" rot="0">
              <a:off x="0" y="0"/>
              <a:ext cx="3770038" cy="480605"/>
            </a:xfrm>
            <a:custGeom>
              <a:avLst/>
              <a:gdLst/>
              <a:ahLst/>
              <a:cxnLst/>
              <a:rect r="r" b="b" t="t" l="l"/>
              <a:pathLst>
                <a:path h="480605" w="3770038">
                  <a:moveTo>
                    <a:pt x="203200" y="0"/>
                  </a:moveTo>
                  <a:lnTo>
                    <a:pt x="3770038" y="0"/>
                  </a:lnTo>
                  <a:lnTo>
                    <a:pt x="3566838" y="480605"/>
                  </a:lnTo>
                  <a:lnTo>
                    <a:pt x="0" y="480605"/>
                  </a:lnTo>
                  <a:lnTo>
                    <a:pt x="203200" y="0"/>
                  </a:lnTo>
                  <a:close/>
                </a:path>
              </a:pathLst>
            </a:custGeom>
            <a:solidFill>
              <a:srgbClr val="1C3F60"/>
            </a:solidFill>
          </p:spPr>
        </p:sp>
        <p:sp>
          <p:nvSpPr>
            <p:cNvPr name="TextBox 15" id="15"/>
            <p:cNvSpPr txBox="true"/>
            <p:nvPr/>
          </p:nvSpPr>
          <p:spPr>
            <a:xfrm>
              <a:off x="101600" y="-66675"/>
              <a:ext cx="3566839" cy="547280"/>
            </a:xfrm>
            <a:prstGeom prst="rect">
              <a:avLst/>
            </a:prstGeom>
          </p:spPr>
          <p:txBody>
            <a:bodyPr anchor="ctr" rtlCol="false" tIns="50800" lIns="50800" bIns="50800" rIns="50800"/>
            <a:lstStyle/>
            <a:p>
              <a:pPr algn="ctr">
                <a:lnSpc>
                  <a:spcPts val="3319"/>
                </a:lnSpc>
              </a:pPr>
            </a:p>
          </p:txBody>
        </p:sp>
      </p:grpSp>
      <p:sp>
        <p:nvSpPr>
          <p:cNvPr name="TextBox 16" id="16"/>
          <p:cNvSpPr txBox="true"/>
          <p:nvPr/>
        </p:nvSpPr>
        <p:spPr>
          <a:xfrm rot="0">
            <a:off x="13156226" y="9613554"/>
            <a:ext cx="4575045" cy="441325"/>
          </a:xfrm>
          <a:prstGeom prst="rect">
            <a:avLst/>
          </a:prstGeom>
        </p:spPr>
        <p:txBody>
          <a:bodyPr anchor="t" rtlCol="false" tIns="0" lIns="0" bIns="0" rIns="0">
            <a:spAutoFit/>
          </a:bodyPr>
          <a:lstStyle/>
          <a:p>
            <a:pPr algn="r">
              <a:lnSpc>
                <a:spcPts val="3499"/>
              </a:lnSpc>
            </a:pPr>
            <a:r>
              <a:rPr lang="en-US" sz="2499">
                <a:solidFill>
                  <a:srgbClr val="FFFFFF"/>
                </a:solidFill>
                <a:latin typeface="Helios Extended"/>
              </a:rPr>
              <a:t>https://wix.to/VY8VtJ9</a:t>
            </a:r>
          </a:p>
        </p:txBody>
      </p:sp>
      <p:grpSp>
        <p:nvGrpSpPr>
          <p:cNvPr name="Group 17" id="17"/>
          <p:cNvGrpSpPr/>
          <p:nvPr/>
        </p:nvGrpSpPr>
        <p:grpSpPr>
          <a:xfrm rot="0">
            <a:off x="16139069" y="-2978337"/>
            <a:ext cx="5633109" cy="4829326"/>
            <a:chOff x="0" y="0"/>
            <a:chExt cx="711061" cy="609600"/>
          </a:xfrm>
        </p:grpSpPr>
        <p:sp>
          <p:nvSpPr>
            <p:cNvPr name="Freeform 18" id="18"/>
            <p:cNvSpPr/>
            <p:nvPr/>
          </p:nvSpPr>
          <p:spPr>
            <a:xfrm flipH="false" flipV="false" rot="0">
              <a:off x="0" y="0"/>
              <a:ext cx="711061" cy="609600"/>
            </a:xfrm>
            <a:custGeom>
              <a:avLst/>
              <a:gdLst/>
              <a:ahLst/>
              <a:cxnLst/>
              <a:rect r="r" b="b" t="t" l="l"/>
              <a:pathLst>
                <a:path h="609600" w="711061">
                  <a:moveTo>
                    <a:pt x="203200" y="0"/>
                  </a:moveTo>
                  <a:lnTo>
                    <a:pt x="711061" y="0"/>
                  </a:lnTo>
                  <a:lnTo>
                    <a:pt x="507861" y="609600"/>
                  </a:lnTo>
                  <a:lnTo>
                    <a:pt x="0" y="609600"/>
                  </a:lnTo>
                  <a:lnTo>
                    <a:pt x="203200" y="0"/>
                  </a:lnTo>
                  <a:close/>
                </a:path>
              </a:pathLst>
            </a:custGeom>
            <a:solidFill>
              <a:srgbClr val="0B1320"/>
            </a:solidFill>
          </p:spPr>
        </p:sp>
        <p:sp>
          <p:nvSpPr>
            <p:cNvPr name="TextBox 19" id="19"/>
            <p:cNvSpPr txBox="true"/>
            <p:nvPr/>
          </p:nvSpPr>
          <p:spPr>
            <a:xfrm>
              <a:off x="101600" y="-66675"/>
              <a:ext cx="507861" cy="676275"/>
            </a:xfrm>
            <a:prstGeom prst="rect">
              <a:avLst/>
            </a:prstGeom>
          </p:spPr>
          <p:txBody>
            <a:bodyPr anchor="ctr" rtlCol="false" tIns="50800" lIns="50800" bIns="50800" rIns="50800"/>
            <a:lstStyle/>
            <a:p>
              <a:pPr algn="ctr">
                <a:lnSpc>
                  <a:spcPts val="3319"/>
                </a:lnSpc>
              </a:pPr>
            </a:p>
          </p:txBody>
        </p:sp>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3F6FA"/>
        </a:solidFill>
      </p:bgPr>
    </p:bg>
    <p:spTree>
      <p:nvGrpSpPr>
        <p:cNvPr id="1" name=""/>
        <p:cNvGrpSpPr/>
        <p:nvPr/>
      </p:nvGrpSpPr>
      <p:grpSpPr>
        <a:xfrm>
          <a:off x="0" y="0"/>
          <a:ext cx="0" cy="0"/>
          <a:chOff x="0" y="0"/>
          <a:chExt cx="0" cy="0"/>
        </a:xfrm>
      </p:grpSpPr>
      <p:grpSp>
        <p:nvGrpSpPr>
          <p:cNvPr name="Group 2" id="2"/>
          <p:cNvGrpSpPr/>
          <p:nvPr/>
        </p:nvGrpSpPr>
        <p:grpSpPr>
          <a:xfrm rot="0">
            <a:off x="11521521" y="0"/>
            <a:ext cx="11153345" cy="10287000"/>
            <a:chOff x="0" y="0"/>
            <a:chExt cx="521080" cy="480605"/>
          </a:xfrm>
        </p:grpSpPr>
        <p:sp>
          <p:nvSpPr>
            <p:cNvPr name="Freeform 3" id="3"/>
            <p:cNvSpPr/>
            <p:nvPr/>
          </p:nvSpPr>
          <p:spPr>
            <a:xfrm flipH="false" flipV="false" rot="0">
              <a:off x="0" y="0"/>
              <a:ext cx="521080" cy="480605"/>
            </a:xfrm>
            <a:custGeom>
              <a:avLst/>
              <a:gdLst/>
              <a:ahLst/>
              <a:cxnLst/>
              <a:rect r="r" b="b" t="t" l="l"/>
              <a:pathLst>
                <a:path h="480605" w="521080">
                  <a:moveTo>
                    <a:pt x="203200" y="0"/>
                  </a:moveTo>
                  <a:lnTo>
                    <a:pt x="521080" y="0"/>
                  </a:lnTo>
                  <a:lnTo>
                    <a:pt x="317880" y="480605"/>
                  </a:lnTo>
                  <a:lnTo>
                    <a:pt x="0" y="480605"/>
                  </a:lnTo>
                  <a:lnTo>
                    <a:pt x="203200" y="0"/>
                  </a:lnTo>
                  <a:close/>
                </a:path>
              </a:pathLst>
            </a:custGeom>
            <a:solidFill>
              <a:srgbClr val="0B1320"/>
            </a:solidFill>
          </p:spPr>
        </p:sp>
        <p:sp>
          <p:nvSpPr>
            <p:cNvPr name="TextBox 4" id="4"/>
            <p:cNvSpPr txBox="true"/>
            <p:nvPr/>
          </p:nvSpPr>
          <p:spPr>
            <a:xfrm>
              <a:off x="101600" y="-66675"/>
              <a:ext cx="317880" cy="547280"/>
            </a:xfrm>
            <a:prstGeom prst="rect">
              <a:avLst/>
            </a:prstGeom>
          </p:spPr>
          <p:txBody>
            <a:bodyPr anchor="ctr" rtlCol="false" tIns="50800" lIns="50800" bIns="50800" rIns="50800"/>
            <a:lstStyle/>
            <a:p>
              <a:pPr algn="ctr">
                <a:lnSpc>
                  <a:spcPts val="3319"/>
                </a:lnSpc>
              </a:pPr>
            </a:p>
          </p:txBody>
        </p:sp>
      </p:grpSp>
      <p:grpSp>
        <p:nvGrpSpPr>
          <p:cNvPr name="Group 5" id="5"/>
          <p:cNvGrpSpPr/>
          <p:nvPr/>
        </p:nvGrpSpPr>
        <p:grpSpPr>
          <a:xfrm rot="0">
            <a:off x="277591" y="4020321"/>
            <a:ext cx="8468581" cy="5237979"/>
            <a:chOff x="0" y="0"/>
            <a:chExt cx="2230408" cy="1379550"/>
          </a:xfrm>
        </p:grpSpPr>
        <p:sp>
          <p:nvSpPr>
            <p:cNvPr name="Freeform 6" id="6"/>
            <p:cNvSpPr/>
            <p:nvPr/>
          </p:nvSpPr>
          <p:spPr>
            <a:xfrm flipH="false" flipV="false" rot="0">
              <a:off x="0" y="0"/>
              <a:ext cx="2230408" cy="1379550"/>
            </a:xfrm>
            <a:custGeom>
              <a:avLst/>
              <a:gdLst/>
              <a:ahLst/>
              <a:cxnLst/>
              <a:rect r="r" b="b" t="t" l="l"/>
              <a:pathLst>
                <a:path h="1379550" w="2230408">
                  <a:moveTo>
                    <a:pt x="46624" y="0"/>
                  </a:moveTo>
                  <a:lnTo>
                    <a:pt x="2183784" y="0"/>
                  </a:lnTo>
                  <a:cubicBezTo>
                    <a:pt x="2196150" y="0"/>
                    <a:pt x="2208009" y="4912"/>
                    <a:pt x="2216752" y="13656"/>
                  </a:cubicBezTo>
                  <a:cubicBezTo>
                    <a:pt x="2225496" y="22399"/>
                    <a:pt x="2230408" y="34258"/>
                    <a:pt x="2230408" y="46624"/>
                  </a:cubicBezTo>
                  <a:lnTo>
                    <a:pt x="2230408" y="1332926"/>
                  </a:lnTo>
                  <a:cubicBezTo>
                    <a:pt x="2230408" y="1345292"/>
                    <a:pt x="2225496" y="1357151"/>
                    <a:pt x="2216752" y="1365894"/>
                  </a:cubicBezTo>
                  <a:cubicBezTo>
                    <a:pt x="2208009" y="1374638"/>
                    <a:pt x="2196150" y="1379550"/>
                    <a:pt x="2183784" y="1379550"/>
                  </a:cubicBezTo>
                  <a:lnTo>
                    <a:pt x="46624" y="1379550"/>
                  </a:lnTo>
                  <a:cubicBezTo>
                    <a:pt x="34258" y="1379550"/>
                    <a:pt x="22399" y="1374638"/>
                    <a:pt x="13656" y="1365894"/>
                  </a:cubicBezTo>
                  <a:cubicBezTo>
                    <a:pt x="4912" y="1357151"/>
                    <a:pt x="0" y="1345292"/>
                    <a:pt x="0" y="1332926"/>
                  </a:cubicBezTo>
                  <a:lnTo>
                    <a:pt x="0" y="46624"/>
                  </a:lnTo>
                  <a:cubicBezTo>
                    <a:pt x="0" y="34258"/>
                    <a:pt x="4912" y="22399"/>
                    <a:pt x="13656" y="13656"/>
                  </a:cubicBezTo>
                  <a:cubicBezTo>
                    <a:pt x="22399" y="4912"/>
                    <a:pt x="34258" y="0"/>
                    <a:pt x="46624" y="0"/>
                  </a:cubicBezTo>
                  <a:close/>
                </a:path>
              </a:pathLst>
            </a:custGeom>
            <a:solidFill>
              <a:srgbClr val="AFC1D0"/>
            </a:solidFill>
          </p:spPr>
        </p:sp>
        <p:sp>
          <p:nvSpPr>
            <p:cNvPr name="TextBox 7" id="7"/>
            <p:cNvSpPr txBox="true"/>
            <p:nvPr/>
          </p:nvSpPr>
          <p:spPr>
            <a:xfrm>
              <a:off x="0" y="-66675"/>
              <a:ext cx="2230408" cy="1446225"/>
            </a:xfrm>
            <a:prstGeom prst="rect">
              <a:avLst/>
            </a:prstGeom>
          </p:spPr>
          <p:txBody>
            <a:bodyPr anchor="ctr" rtlCol="false" tIns="50800" lIns="50800" bIns="50800" rIns="50800"/>
            <a:lstStyle/>
            <a:p>
              <a:pPr algn="ctr">
                <a:lnSpc>
                  <a:spcPts val="3319"/>
                </a:lnSpc>
              </a:pPr>
            </a:p>
          </p:txBody>
        </p:sp>
      </p:grpSp>
      <p:grpSp>
        <p:nvGrpSpPr>
          <p:cNvPr name="Group 8" id="8"/>
          <p:cNvGrpSpPr/>
          <p:nvPr/>
        </p:nvGrpSpPr>
        <p:grpSpPr>
          <a:xfrm rot="0">
            <a:off x="9477339" y="1028700"/>
            <a:ext cx="7781961" cy="7781961"/>
            <a:chOff x="0" y="0"/>
            <a:chExt cx="6350000" cy="6350000"/>
          </a:xfrm>
        </p:grpSpPr>
        <p:sp>
          <p:nvSpPr>
            <p:cNvPr name="Freeform 9" id="9"/>
            <p:cNvSpPr/>
            <p:nvPr/>
          </p:nvSpPr>
          <p:spPr>
            <a:xfrm flipH="false" flipV="false" rot="0">
              <a:off x="0" y="0"/>
              <a:ext cx="6351270" cy="6350000"/>
            </a:xfrm>
            <a:custGeom>
              <a:avLst/>
              <a:gdLst/>
              <a:ahLst/>
              <a:cxnLst/>
              <a:rect r="r" b="b" t="t" l="l"/>
              <a:pathLst>
                <a:path h="6350000" w="6351270">
                  <a:moveTo>
                    <a:pt x="5985510" y="0"/>
                  </a:moveTo>
                  <a:lnTo>
                    <a:pt x="364490" y="0"/>
                  </a:lnTo>
                  <a:cubicBezTo>
                    <a:pt x="162560" y="0"/>
                    <a:pt x="0" y="162560"/>
                    <a:pt x="0" y="364490"/>
                  </a:cubicBezTo>
                  <a:lnTo>
                    <a:pt x="0" y="5986780"/>
                  </a:lnTo>
                  <a:cubicBezTo>
                    <a:pt x="0" y="6187440"/>
                    <a:pt x="162560" y="6350000"/>
                    <a:pt x="364490" y="6350000"/>
                  </a:cubicBezTo>
                  <a:lnTo>
                    <a:pt x="5986780" y="6350000"/>
                  </a:lnTo>
                  <a:cubicBezTo>
                    <a:pt x="6187440" y="6350000"/>
                    <a:pt x="6351270" y="6187440"/>
                    <a:pt x="6351270" y="5985510"/>
                  </a:cubicBezTo>
                  <a:lnTo>
                    <a:pt x="6351270" y="364490"/>
                  </a:lnTo>
                  <a:cubicBezTo>
                    <a:pt x="6350000" y="162560"/>
                    <a:pt x="6187440" y="0"/>
                    <a:pt x="5985510" y="0"/>
                  </a:cubicBezTo>
                  <a:close/>
                </a:path>
              </a:pathLst>
            </a:custGeom>
            <a:blipFill>
              <a:blip r:embed="rId2"/>
              <a:stretch>
                <a:fillRect l="-25031" t="0" r="-25031" b="0"/>
              </a:stretch>
            </a:blipFill>
          </p:spPr>
        </p:sp>
      </p:grpSp>
      <p:sp>
        <p:nvSpPr>
          <p:cNvPr name="TextBox 10" id="10"/>
          <p:cNvSpPr txBox="true"/>
          <p:nvPr/>
        </p:nvSpPr>
        <p:spPr>
          <a:xfrm rot="0">
            <a:off x="1028700" y="4106046"/>
            <a:ext cx="6847656" cy="5035454"/>
          </a:xfrm>
          <a:prstGeom prst="rect">
            <a:avLst/>
          </a:prstGeom>
        </p:spPr>
        <p:txBody>
          <a:bodyPr anchor="t" rtlCol="false" tIns="0" lIns="0" bIns="0" rIns="0">
            <a:spAutoFit/>
          </a:bodyPr>
          <a:lstStyle/>
          <a:p>
            <a:pPr algn="just">
              <a:lnSpc>
                <a:spcPts val="3626"/>
              </a:lnSpc>
            </a:pPr>
            <a:r>
              <a:rPr lang="en-US" sz="2266">
                <a:solidFill>
                  <a:srgbClr val="0B1320"/>
                </a:solidFill>
                <a:latin typeface="Helios Extended"/>
              </a:rPr>
              <a:t>Original website - https://technoble.co.in/ was built using JavaScript</a:t>
            </a:r>
          </a:p>
          <a:p>
            <a:pPr algn="just">
              <a:lnSpc>
                <a:spcPts val="3626"/>
              </a:lnSpc>
            </a:pPr>
            <a:r>
              <a:rPr lang="en-US" sz="2266">
                <a:solidFill>
                  <a:srgbClr val="0B1320"/>
                </a:solidFill>
                <a:latin typeface="Helios Extended"/>
              </a:rPr>
              <a:t>Email Hosting Provider - Zoho</a:t>
            </a:r>
          </a:p>
          <a:p>
            <a:pPr algn="just">
              <a:lnSpc>
                <a:spcPts val="3626"/>
              </a:lnSpc>
            </a:pPr>
            <a:r>
              <a:rPr lang="en-US" sz="2266">
                <a:solidFill>
                  <a:srgbClr val="0B1320"/>
                </a:solidFill>
                <a:latin typeface="Helios Extended"/>
              </a:rPr>
              <a:t>Website Hosting - Hostinger, Cogent Communication</a:t>
            </a:r>
          </a:p>
          <a:p>
            <a:pPr algn="just">
              <a:lnSpc>
                <a:spcPts val="3626"/>
              </a:lnSpc>
            </a:pPr>
            <a:r>
              <a:rPr lang="en-US" sz="2266">
                <a:solidFill>
                  <a:srgbClr val="0B1320"/>
                </a:solidFill>
                <a:latin typeface="Helios Extended"/>
              </a:rPr>
              <a:t>CMS - WordPress</a:t>
            </a:r>
          </a:p>
          <a:p>
            <a:pPr algn="just">
              <a:lnSpc>
                <a:spcPts val="3626"/>
              </a:lnSpc>
            </a:pPr>
          </a:p>
          <a:p>
            <a:pPr algn="just">
              <a:lnSpc>
                <a:spcPts val="3626"/>
              </a:lnSpc>
            </a:pPr>
            <a:r>
              <a:rPr lang="en-US" sz="2266">
                <a:solidFill>
                  <a:srgbClr val="0B1320"/>
                </a:solidFill>
                <a:latin typeface="Helios Extended"/>
              </a:rPr>
              <a:t>Information is Found Using BuiltWith online tool - https://builtwith.com/?https%3a%2f%2ftechnoble.co.in%2f</a:t>
            </a:r>
          </a:p>
          <a:p>
            <a:pPr algn="just">
              <a:lnSpc>
                <a:spcPts val="3626"/>
              </a:lnSpc>
            </a:pPr>
          </a:p>
        </p:txBody>
      </p:sp>
      <p:sp>
        <p:nvSpPr>
          <p:cNvPr name="TextBox 11" id="11"/>
          <p:cNvSpPr txBox="true"/>
          <p:nvPr/>
        </p:nvSpPr>
        <p:spPr>
          <a:xfrm rot="0">
            <a:off x="402632" y="1974449"/>
            <a:ext cx="8622191" cy="917339"/>
          </a:xfrm>
          <a:prstGeom prst="rect">
            <a:avLst/>
          </a:prstGeom>
        </p:spPr>
        <p:txBody>
          <a:bodyPr anchor="t" rtlCol="false" tIns="0" lIns="0" bIns="0" rIns="0">
            <a:spAutoFit/>
          </a:bodyPr>
          <a:lstStyle/>
          <a:p>
            <a:pPr>
              <a:lnSpc>
                <a:spcPts val="3644"/>
              </a:lnSpc>
            </a:pPr>
            <a:r>
              <a:rPr lang="en-US" sz="2803">
                <a:solidFill>
                  <a:srgbClr val="0B1320"/>
                </a:solidFill>
                <a:latin typeface="League Spartan"/>
              </a:rPr>
              <a:t>Determine the platform on which the website is developed </a:t>
            </a:r>
          </a:p>
        </p:txBody>
      </p:sp>
      <p:grpSp>
        <p:nvGrpSpPr>
          <p:cNvPr name="Group 12" id="12"/>
          <p:cNvGrpSpPr/>
          <p:nvPr/>
        </p:nvGrpSpPr>
        <p:grpSpPr>
          <a:xfrm rot="0">
            <a:off x="-1020273" y="0"/>
            <a:ext cx="7226805" cy="1303133"/>
            <a:chOff x="0" y="0"/>
            <a:chExt cx="3380667" cy="609600"/>
          </a:xfrm>
        </p:grpSpPr>
        <p:sp>
          <p:nvSpPr>
            <p:cNvPr name="Freeform 13" id="13"/>
            <p:cNvSpPr/>
            <p:nvPr/>
          </p:nvSpPr>
          <p:spPr>
            <a:xfrm flipH="false" flipV="false" rot="0">
              <a:off x="0" y="0"/>
              <a:ext cx="3380667" cy="609600"/>
            </a:xfrm>
            <a:custGeom>
              <a:avLst/>
              <a:gdLst/>
              <a:ahLst/>
              <a:cxnLst/>
              <a:rect r="r" b="b" t="t" l="l"/>
              <a:pathLst>
                <a:path h="609600" w="3380667">
                  <a:moveTo>
                    <a:pt x="203200" y="0"/>
                  </a:moveTo>
                  <a:lnTo>
                    <a:pt x="3380667" y="0"/>
                  </a:lnTo>
                  <a:lnTo>
                    <a:pt x="3177467" y="609600"/>
                  </a:lnTo>
                  <a:lnTo>
                    <a:pt x="0" y="609600"/>
                  </a:lnTo>
                  <a:lnTo>
                    <a:pt x="203200" y="0"/>
                  </a:lnTo>
                  <a:close/>
                </a:path>
              </a:pathLst>
            </a:custGeom>
            <a:solidFill>
              <a:srgbClr val="1C3F60"/>
            </a:solidFill>
          </p:spPr>
        </p:sp>
        <p:sp>
          <p:nvSpPr>
            <p:cNvPr name="TextBox 14" id="14"/>
            <p:cNvSpPr txBox="true"/>
            <p:nvPr/>
          </p:nvSpPr>
          <p:spPr>
            <a:xfrm>
              <a:off x="101600" y="-66675"/>
              <a:ext cx="3177467" cy="676275"/>
            </a:xfrm>
            <a:prstGeom prst="rect">
              <a:avLst/>
            </a:prstGeom>
          </p:spPr>
          <p:txBody>
            <a:bodyPr anchor="ctr" rtlCol="false" tIns="50800" lIns="50800" bIns="50800" rIns="50800"/>
            <a:lstStyle/>
            <a:p>
              <a:pPr algn="ctr">
                <a:lnSpc>
                  <a:spcPts val="3319"/>
                </a:lnSpc>
              </a:pPr>
            </a:p>
          </p:txBody>
        </p:sp>
      </p:grpSp>
      <p:grpSp>
        <p:nvGrpSpPr>
          <p:cNvPr name="Group 15" id="15"/>
          <p:cNvGrpSpPr/>
          <p:nvPr/>
        </p:nvGrpSpPr>
        <p:grpSpPr>
          <a:xfrm rot="0">
            <a:off x="12375054" y="9448108"/>
            <a:ext cx="6580569" cy="838892"/>
            <a:chOff x="0" y="0"/>
            <a:chExt cx="3770039" cy="480605"/>
          </a:xfrm>
        </p:grpSpPr>
        <p:sp>
          <p:nvSpPr>
            <p:cNvPr name="Freeform 16" id="16"/>
            <p:cNvSpPr/>
            <p:nvPr/>
          </p:nvSpPr>
          <p:spPr>
            <a:xfrm flipH="false" flipV="false" rot="0">
              <a:off x="0" y="0"/>
              <a:ext cx="3770038" cy="480605"/>
            </a:xfrm>
            <a:custGeom>
              <a:avLst/>
              <a:gdLst/>
              <a:ahLst/>
              <a:cxnLst/>
              <a:rect r="r" b="b" t="t" l="l"/>
              <a:pathLst>
                <a:path h="480605" w="3770038">
                  <a:moveTo>
                    <a:pt x="203200" y="0"/>
                  </a:moveTo>
                  <a:lnTo>
                    <a:pt x="3770038" y="0"/>
                  </a:lnTo>
                  <a:lnTo>
                    <a:pt x="3566838" y="480605"/>
                  </a:lnTo>
                  <a:lnTo>
                    <a:pt x="0" y="480605"/>
                  </a:lnTo>
                  <a:lnTo>
                    <a:pt x="203200" y="0"/>
                  </a:lnTo>
                  <a:close/>
                </a:path>
              </a:pathLst>
            </a:custGeom>
            <a:solidFill>
              <a:srgbClr val="1C3F60"/>
            </a:solidFill>
          </p:spPr>
        </p:sp>
        <p:sp>
          <p:nvSpPr>
            <p:cNvPr name="TextBox 17" id="17"/>
            <p:cNvSpPr txBox="true"/>
            <p:nvPr/>
          </p:nvSpPr>
          <p:spPr>
            <a:xfrm>
              <a:off x="101600" y="-66675"/>
              <a:ext cx="3566839" cy="547280"/>
            </a:xfrm>
            <a:prstGeom prst="rect">
              <a:avLst/>
            </a:prstGeom>
          </p:spPr>
          <p:txBody>
            <a:bodyPr anchor="ctr" rtlCol="false" tIns="50800" lIns="50800" bIns="50800" rIns="50800"/>
            <a:lstStyle/>
            <a:p>
              <a:pPr algn="ctr">
                <a:lnSpc>
                  <a:spcPts val="3319"/>
                </a:lnSpc>
              </a:pPr>
            </a:p>
          </p:txBody>
        </p:sp>
      </p:grpSp>
      <p:sp>
        <p:nvSpPr>
          <p:cNvPr name="TextBox 18" id="18"/>
          <p:cNvSpPr txBox="true"/>
          <p:nvPr/>
        </p:nvSpPr>
        <p:spPr>
          <a:xfrm rot="0">
            <a:off x="13156226" y="9613554"/>
            <a:ext cx="4575045" cy="441325"/>
          </a:xfrm>
          <a:prstGeom prst="rect">
            <a:avLst/>
          </a:prstGeom>
        </p:spPr>
        <p:txBody>
          <a:bodyPr anchor="t" rtlCol="false" tIns="0" lIns="0" bIns="0" rIns="0">
            <a:spAutoFit/>
          </a:bodyPr>
          <a:lstStyle/>
          <a:p>
            <a:pPr algn="r">
              <a:lnSpc>
                <a:spcPts val="3499"/>
              </a:lnSpc>
            </a:pPr>
            <a:r>
              <a:rPr lang="en-US" sz="2499" u="sng">
                <a:solidFill>
                  <a:srgbClr val="FFFFFF"/>
                </a:solidFill>
                <a:latin typeface="Helios Extended"/>
                <a:hlinkClick r:id="rId3" tooltip="https://wix.to/VY8VtJ9"/>
              </a:rPr>
              <a:t>https://wix.to/VY8VtJ9</a:t>
            </a:r>
          </a:p>
        </p:txBody>
      </p:sp>
      <p:sp>
        <p:nvSpPr>
          <p:cNvPr name="AutoShape 19" id="19"/>
          <p:cNvSpPr/>
          <p:nvPr/>
        </p:nvSpPr>
        <p:spPr>
          <a:xfrm>
            <a:off x="277591" y="3458346"/>
            <a:ext cx="1494277" cy="0"/>
          </a:xfrm>
          <a:prstGeom prst="line">
            <a:avLst/>
          </a:prstGeom>
          <a:ln cap="flat" w="114300">
            <a:solidFill>
              <a:srgbClr val="0B1320"/>
            </a:solidFill>
            <a:prstDash val="solid"/>
            <a:headEnd type="none" len="sm" w="sm"/>
            <a:tailEnd type="none" len="sm" w="sm"/>
          </a:ln>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3F6FA"/>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6038619"/>
            <a:chOff x="0" y="0"/>
            <a:chExt cx="4816593" cy="1590418"/>
          </a:xfrm>
        </p:grpSpPr>
        <p:sp>
          <p:nvSpPr>
            <p:cNvPr name="Freeform 3" id="3"/>
            <p:cNvSpPr/>
            <p:nvPr/>
          </p:nvSpPr>
          <p:spPr>
            <a:xfrm flipH="false" flipV="false" rot="0">
              <a:off x="0" y="0"/>
              <a:ext cx="4816592" cy="1590418"/>
            </a:xfrm>
            <a:custGeom>
              <a:avLst/>
              <a:gdLst/>
              <a:ahLst/>
              <a:cxnLst/>
              <a:rect r="r" b="b" t="t" l="l"/>
              <a:pathLst>
                <a:path h="1590418" w="4816592">
                  <a:moveTo>
                    <a:pt x="0" y="0"/>
                  </a:moveTo>
                  <a:lnTo>
                    <a:pt x="4816592" y="0"/>
                  </a:lnTo>
                  <a:lnTo>
                    <a:pt x="4816592" y="1590418"/>
                  </a:lnTo>
                  <a:lnTo>
                    <a:pt x="0" y="1590418"/>
                  </a:lnTo>
                  <a:close/>
                </a:path>
              </a:pathLst>
            </a:custGeom>
            <a:solidFill>
              <a:srgbClr val="0B1320"/>
            </a:solidFill>
          </p:spPr>
        </p:sp>
        <p:sp>
          <p:nvSpPr>
            <p:cNvPr name="TextBox 4" id="4"/>
            <p:cNvSpPr txBox="true"/>
            <p:nvPr/>
          </p:nvSpPr>
          <p:spPr>
            <a:xfrm>
              <a:off x="0" y="-66675"/>
              <a:ext cx="4816593" cy="1657093"/>
            </a:xfrm>
            <a:prstGeom prst="rect">
              <a:avLst/>
            </a:prstGeom>
          </p:spPr>
          <p:txBody>
            <a:bodyPr anchor="ctr" rtlCol="false" tIns="50800" lIns="50800" bIns="50800" rIns="50800"/>
            <a:lstStyle/>
            <a:p>
              <a:pPr algn="ctr">
                <a:lnSpc>
                  <a:spcPts val="3319"/>
                </a:lnSpc>
              </a:pPr>
            </a:p>
          </p:txBody>
        </p:sp>
      </p:grpSp>
      <p:sp>
        <p:nvSpPr>
          <p:cNvPr name="AutoShape 5" id="5"/>
          <p:cNvSpPr/>
          <p:nvPr/>
        </p:nvSpPr>
        <p:spPr>
          <a:xfrm>
            <a:off x="281561" y="1085850"/>
            <a:ext cx="1494277" cy="0"/>
          </a:xfrm>
          <a:prstGeom prst="line">
            <a:avLst/>
          </a:prstGeom>
          <a:ln cap="flat" w="114300">
            <a:solidFill>
              <a:srgbClr val="FFFFFF"/>
            </a:solidFill>
            <a:prstDash val="solid"/>
            <a:headEnd type="none" len="sm" w="sm"/>
            <a:tailEnd type="none" len="sm" w="sm"/>
          </a:ln>
        </p:spPr>
      </p:sp>
      <p:grpSp>
        <p:nvGrpSpPr>
          <p:cNvPr name="Group 6" id="6"/>
          <p:cNvGrpSpPr/>
          <p:nvPr/>
        </p:nvGrpSpPr>
        <p:grpSpPr>
          <a:xfrm rot="0">
            <a:off x="12375054" y="9448108"/>
            <a:ext cx="6580569" cy="838892"/>
            <a:chOff x="0" y="0"/>
            <a:chExt cx="3770039" cy="480605"/>
          </a:xfrm>
        </p:grpSpPr>
        <p:sp>
          <p:nvSpPr>
            <p:cNvPr name="Freeform 7" id="7"/>
            <p:cNvSpPr/>
            <p:nvPr/>
          </p:nvSpPr>
          <p:spPr>
            <a:xfrm flipH="false" flipV="false" rot="0">
              <a:off x="0" y="0"/>
              <a:ext cx="3770038" cy="480605"/>
            </a:xfrm>
            <a:custGeom>
              <a:avLst/>
              <a:gdLst/>
              <a:ahLst/>
              <a:cxnLst/>
              <a:rect r="r" b="b" t="t" l="l"/>
              <a:pathLst>
                <a:path h="480605" w="3770038">
                  <a:moveTo>
                    <a:pt x="203200" y="0"/>
                  </a:moveTo>
                  <a:lnTo>
                    <a:pt x="3770038" y="0"/>
                  </a:lnTo>
                  <a:lnTo>
                    <a:pt x="3566838" y="480605"/>
                  </a:lnTo>
                  <a:lnTo>
                    <a:pt x="0" y="480605"/>
                  </a:lnTo>
                  <a:lnTo>
                    <a:pt x="203200" y="0"/>
                  </a:lnTo>
                  <a:close/>
                </a:path>
              </a:pathLst>
            </a:custGeom>
            <a:solidFill>
              <a:srgbClr val="1C3F60"/>
            </a:solidFill>
          </p:spPr>
        </p:sp>
        <p:sp>
          <p:nvSpPr>
            <p:cNvPr name="TextBox 8" id="8"/>
            <p:cNvSpPr txBox="true"/>
            <p:nvPr/>
          </p:nvSpPr>
          <p:spPr>
            <a:xfrm>
              <a:off x="101600" y="-66675"/>
              <a:ext cx="3566839" cy="547280"/>
            </a:xfrm>
            <a:prstGeom prst="rect">
              <a:avLst/>
            </a:prstGeom>
          </p:spPr>
          <p:txBody>
            <a:bodyPr anchor="ctr" rtlCol="false" tIns="50800" lIns="50800" bIns="50800" rIns="50800"/>
            <a:lstStyle/>
            <a:p>
              <a:pPr algn="ctr">
                <a:lnSpc>
                  <a:spcPts val="3319"/>
                </a:lnSpc>
              </a:pPr>
            </a:p>
          </p:txBody>
        </p:sp>
      </p:grpSp>
      <p:sp>
        <p:nvSpPr>
          <p:cNvPr name="Freeform 9" id="9"/>
          <p:cNvSpPr/>
          <p:nvPr/>
        </p:nvSpPr>
        <p:spPr>
          <a:xfrm flipH="false" flipV="false" rot="0">
            <a:off x="646851" y="2973575"/>
            <a:ext cx="7985996" cy="6706654"/>
          </a:xfrm>
          <a:custGeom>
            <a:avLst/>
            <a:gdLst/>
            <a:ahLst/>
            <a:cxnLst/>
            <a:rect r="r" b="b" t="t" l="l"/>
            <a:pathLst>
              <a:path h="6706654" w="7985996">
                <a:moveTo>
                  <a:pt x="0" y="0"/>
                </a:moveTo>
                <a:lnTo>
                  <a:pt x="7985996" y="0"/>
                </a:lnTo>
                <a:lnTo>
                  <a:pt x="7985996" y="6706654"/>
                </a:lnTo>
                <a:lnTo>
                  <a:pt x="0" y="6706654"/>
                </a:lnTo>
                <a:lnTo>
                  <a:pt x="0" y="0"/>
                </a:lnTo>
                <a:close/>
              </a:path>
            </a:pathLst>
          </a:custGeom>
          <a:blipFill>
            <a:blip r:embed="rId2"/>
            <a:stretch>
              <a:fillRect l="0" t="0" r="0" b="0"/>
            </a:stretch>
          </a:blipFill>
        </p:spPr>
      </p:sp>
      <p:sp>
        <p:nvSpPr>
          <p:cNvPr name="Freeform 10" id="10"/>
          <p:cNvSpPr/>
          <p:nvPr/>
        </p:nvSpPr>
        <p:spPr>
          <a:xfrm flipH="false" flipV="false" rot="0">
            <a:off x="9144000" y="3008672"/>
            <a:ext cx="8367414" cy="6636461"/>
          </a:xfrm>
          <a:custGeom>
            <a:avLst/>
            <a:gdLst/>
            <a:ahLst/>
            <a:cxnLst/>
            <a:rect r="r" b="b" t="t" l="l"/>
            <a:pathLst>
              <a:path h="6636461" w="8367414">
                <a:moveTo>
                  <a:pt x="0" y="0"/>
                </a:moveTo>
                <a:lnTo>
                  <a:pt x="8367414" y="0"/>
                </a:lnTo>
                <a:lnTo>
                  <a:pt x="8367414" y="6636460"/>
                </a:lnTo>
                <a:lnTo>
                  <a:pt x="0" y="6636460"/>
                </a:lnTo>
                <a:lnTo>
                  <a:pt x="0" y="0"/>
                </a:lnTo>
                <a:close/>
              </a:path>
            </a:pathLst>
          </a:custGeom>
          <a:blipFill>
            <a:blip r:embed="rId3"/>
            <a:stretch>
              <a:fillRect l="0" t="0" r="0" b="0"/>
            </a:stretch>
          </a:blipFill>
        </p:spPr>
      </p:sp>
      <p:sp>
        <p:nvSpPr>
          <p:cNvPr name="TextBox 11" id="11"/>
          <p:cNvSpPr txBox="true"/>
          <p:nvPr/>
        </p:nvSpPr>
        <p:spPr>
          <a:xfrm rot="0">
            <a:off x="208468" y="370204"/>
            <a:ext cx="16702572" cy="543676"/>
          </a:xfrm>
          <a:prstGeom prst="rect">
            <a:avLst/>
          </a:prstGeom>
        </p:spPr>
        <p:txBody>
          <a:bodyPr anchor="t" rtlCol="false" tIns="0" lIns="0" bIns="0" rIns="0">
            <a:spAutoFit/>
          </a:bodyPr>
          <a:lstStyle/>
          <a:p>
            <a:pPr>
              <a:lnSpc>
                <a:spcPts val="4492"/>
              </a:lnSpc>
            </a:pPr>
            <a:r>
              <a:rPr lang="en-US" sz="3455">
                <a:solidFill>
                  <a:srgbClr val="FFFFFF"/>
                </a:solidFill>
                <a:latin typeface="League Spartan"/>
              </a:rPr>
              <a:t>Test the website's responsive design and mobile optimization</a:t>
            </a:r>
          </a:p>
        </p:txBody>
      </p:sp>
      <p:sp>
        <p:nvSpPr>
          <p:cNvPr name="TextBox 12" id="12"/>
          <p:cNvSpPr txBox="true"/>
          <p:nvPr/>
        </p:nvSpPr>
        <p:spPr>
          <a:xfrm rot="0">
            <a:off x="281561" y="1366114"/>
            <a:ext cx="16702572" cy="937815"/>
          </a:xfrm>
          <a:prstGeom prst="rect">
            <a:avLst/>
          </a:prstGeom>
        </p:spPr>
        <p:txBody>
          <a:bodyPr anchor="t" rtlCol="false" tIns="0" lIns="0" bIns="0" rIns="0">
            <a:spAutoFit/>
          </a:bodyPr>
          <a:lstStyle/>
          <a:p>
            <a:pPr algn="just">
              <a:lnSpc>
                <a:spcPts val="3762"/>
              </a:lnSpc>
            </a:pPr>
            <a:r>
              <a:rPr lang="en-US" sz="2351">
                <a:solidFill>
                  <a:srgbClr val="FFFFFF"/>
                </a:solidFill>
                <a:latin typeface="Helios Extended"/>
              </a:rPr>
              <a:t>I have tested the new website responsiveness and mobile optimization and the results shown on this and the following pages.</a:t>
            </a:r>
          </a:p>
        </p:txBody>
      </p:sp>
      <p:sp>
        <p:nvSpPr>
          <p:cNvPr name="TextBox 13" id="13"/>
          <p:cNvSpPr txBox="true"/>
          <p:nvPr/>
        </p:nvSpPr>
        <p:spPr>
          <a:xfrm rot="0">
            <a:off x="13156226" y="9613554"/>
            <a:ext cx="4575045" cy="441325"/>
          </a:xfrm>
          <a:prstGeom prst="rect">
            <a:avLst/>
          </a:prstGeom>
        </p:spPr>
        <p:txBody>
          <a:bodyPr anchor="t" rtlCol="false" tIns="0" lIns="0" bIns="0" rIns="0">
            <a:spAutoFit/>
          </a:bodyPr>
          <a:lstStyle/>
          <a:p>
            <a:pPr algn="r">
              <a:lnSpc>
                <a:spcPts val="3499"/>
              </a:lnSpc>
            </a:pPr>
            <a:r>
              <a:rPr lang="en-US" sz="2499" u="sng">
                <a:solidFill>
                  <a:srgbClr val="FFFFFF"/>
                </a:solidFill>
                <a:latin typeface="Helios Extended"/>
                <a:hlinkClick r:id="rId4" tooltip="https://wix.to/VY8VtJ9"/>
              </a:rPr>
              <a:t>https://wix.to/VY8VtJ9</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3F6FA"/>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6038619"/>
            <a:chOff x="0" y="0"/>
            <a:chExt cx="4816593" cy="1590418"/>
          </a:xfrm>
        </p:grpSpPr>
        <p:sp>
          <p:nvSpPr>
            <p:cNvPr name="Freeform 3" id="3"/>
            <p:cNvSpPr/>
            <p:nvPr/>
          </p:nvSpPr>
          <p:spPr>
            <a:xfrm flipH="false" flipV="false" rot="0">
              <a:off x="0" y="0"/>
              <a:ext cx="4816592" cy="1590418"/>
            </a:xfrm>
            <a:custGeom>
              <a:avLst/>
              <a:gdLst/>
              <a:ahLst/>
              <a:cxnLst/>
              <a:rect r="r" b="b" t="t" l="l"/>
              <a:pathLst>
                <a:path h="1590418" w="4816592">
                  <a:moveTo>
                    <a:pt x="0" y="0"/>
                  </a:moveTo>
                  <a:lnTo>
                    <a:pt x="4816592" y="0"/>
                  </a:lnTo>
                  <a:lnTo>
                    <a:pt x="4816592" y="1590418"/>
                  </a:lnTo>
                  <a:lnTo>
                    <a:pt x="0" y="1590418"/>
                  </a:lnTo>
                  <a:close/>
                </a:path>
              </a:pathLst>
            </a:custGeom>
            <a:solidFill>
              <a:srgbClr val="0B1320"/>
            </a:solidFill>
          </p:spPr>
        </p:sp>
        <p:sp>
          <p:nvSpPr>
            <p:cNvPr name="TextBox 4" id="4"/>
            <p:cNvSpPr txBox="true"/>
            <p:nvPr/>
          </p:nvSpPr>
          <p:spPr>
            <a:xfrm>
              <a:off x="0" y="-66675"/>
              <a:ext cx="4816593" cy="1657093"/>
            </a:xfrm>
            <a:prstGeom prst="rect">
              <a:avLst/>
            </a:prstGeom>
          </p:spPr>
          <p:txBody>
            <a:bodyPr anchor="ctr" rtlCol="false" tIns="50800" lIns="50800" bIns="50800" rIns="50800"/>
            <a:lstStyle/>
            <a:p>
              <a:pPr algn="ctr">
                <a:lnSpc>
                  <a:spcPts val="3319"/>
                </a:lnSpc>
              </a:pPr>
            </a:p>
          </p:txBody>
        </p:sp>
      </p:grpSp>
      <p:grpSp>
        <p:nvGrpSpPr>
          <p:cNvPr name="Group 5" id="5"/>
          <p:cNvGrpSpPr/>
          <p:nvPr/>
        </p:nvGrpSpPr>
        <p:grpSpPr>
          <a:xfrm rot="0">
            <a:off x="12375054" y="9448108"/>
            <a:ext cx="6580569" cy="838892"/>
            <a:chOff x="0" y="0"/>
            <a:chExt cx="3770039" cy="480605"/>
          </a:xfrm>
        </p:grpSpPr>
        <p:sp>
          <p:nvSpPr>
            <p:cNvPr name="Freeform 6" id="6"/>
            <p:cNvSpPr/>
            <p:nvPr/>
          </p:nvSpPr>
          <p:spPr>
            <a:xfrm flipH="false" flipV="false" rot="0">
              <a:off x="0" y="0"/>
              <a:ext cx="3770038" cy="480605"/>
            </a:xfrm>
            <a:custGeom>
              <a:avLst/>
              <a:gdLst/>
              <a:ahLst/>
              <a:cxnLst/>
              <a:rect r="r" b="b" t="t" l="l"/>
              <a:pathLst>
                <a:path h="480605" w="3770038">
                  <a:moveTo>
                    <a:pt x="203200" y="0"/>
                  </a:moveTo>
                  <a:lnTo>
                    <a:pt x="3770038" y="0"/>
                  </a:lnTo>
                  <a:lnTo>
                    <a:pt x="3566838" y="480605"/>
                  </a:lnTo>
                  <a:lnTo>
                    <a:pt x="0" y="480605"/>
                  </a:lnTo>
                  <a:lnTo>
                    <a:pt x="203200" y="0"/>
                  </a:lnTo>
                  <a:close/>
                </a:path>
              </a:pathLst>
            </a:custGeom>
            <a:solidFill>
              <a:srgbClr val="1C3F60"/>
            </a:solidFill>
          </p:spPr>
        </p:sp>
        <p:sp>
          <p:nvSpPr>
            <p:cNvPr name="TextBox 7" id="7"/>
            <p:cNvSpPr txBox="true"/>
            <p:nvPr/>
          </p:nvSpPr>
          <p:spPr>
            <a:xfrm>
              <a:off x="101600" y="-66675"/>
              <a:ext cx="3566839" cy="547280"/>
            </a:xfrm>
            <a:prstGeom prst="rect">
              <a:avLst/>
            </a:prstGeom>
          </p:spPr>
          <p:txBody>
            <a:bodyPr anchor="ctr" rtlCol="false" tIns="50800" lIns="50800" bIns="50800" rIns="50800"/>
            <a:lstStyle/>
            <a:p>
              <a:pPr algn="ctr">
                <a:lnSpc>
                  <a:spcPts val="3319"/>
                </a:lnSpc>
              </a:pPr>
            </a:p>
          </p:txBody>
        </p:sp>
      </p:grpSp>
      <p:sp>
        <p:nvSpPr>
          <p:cNvPr name="Freeform 8" id="8"/>
          <p:cNvSpPr/>
          <p:nvPr/>
        </p:nvSpPr>
        <p:spPr>
          <a:xfrm flipH="false" flipV="false" rot="0">
            <a:off x="364481" y="407313"/>
            <a:ext cx="8327945" cy="9460241"/>
          </a:xfrm>
          <a:custGeom>
            <a:avLst/>
            <a:gdLst/>
            <a:ahLst/>
            <a:cxnLst/>
            <a:rect r="r" b="b" t="t" l="l"/>
            <a:pathLst>
              <a:path h="9460241" w="8327945">
                <a:moveTo>
                  <a:pt x="0" y="0"/>
                </a:moveTo>
                <a:lnTo>
                  <a:pt x="8327945" y="0"/>
                </a:lnTo>
                <a:lnTo>
                  <a:pt x="8327945" y="9460241"/>
                </a:lnTo>
                <a:lnTo>
                  <a:pt x="0" y="9460241"/>
                </a:lnTo>
                <a:lnTo>
                  <a:pt x="0" y="0"/>
                </a:lnTo>
                <a:close/>
              </a:path>
            </a:pathLst>
          </a:custGeom>
          <a:blipFill>
            <a:blip r:embed="rId2"/>
            <a:stretch>
              <a:fillRect l="-21128" t="0" r="-21128" b="0"/>
            </a:stretch>
          </a:blipFill>
        </p:spPr>
      </p:sp>
      <p:sp>
        <p:nvSpPr>
          <p:cNvPr name="Freeform 9" id="9"/>
          <p:cNvSpPr/>
          <p:nvPr/>
        </p:nvSpPr>
        <p:spPr>
          <a:xfrm flipH="false" flipV="false" rot="0">
            <a:off x="9144000" y="407313"/>
            <a:ext cx="8354958" cy="9460241"/>
          </a:xfrm>
          <a:custGeom>
            <a:avLst/>
            <a:gdLst/>
            <a:ahLst/>
            <a:cxnLst/>
            <a:rect r="r" b="b" t="t" l="l"/>
            <a:pathLst>
              <a:path h="9460241" w="8354958">
                <a:moveTo>
                  <a:pt x="0" y="0"/>
                </a:moveTo>
                <a:lnTo>
                  <a:pt x="8354958" y="0"/>
                </a:lnTo>
                <a:lnTo>
                  <a:pt x="8354958" y="9460241"/>
                </a:lnTo>
                <a:lnTo>
                  <a:pt x="0" y="9460241"/>
                </a:lnTo>
                <a:lnTo>
                  <a:pt x="0" y="0"/>
                </a:lnTo>
                <a:close/>
              </a:path>
            </a:pathLst>
          </a:custGeom>
          <a:blipFill>
            <a:blip r:embed="rId3"/>
            <a:stretch>
              <a:fillRect l="-21144" t="0" r="-21144" b="0"/>
            </a:stretch>
          </a:blipFill>
        </p:spPr>
      </p:sp>
      <p:sp>
        <p:nvSpPr>
          <p:cNvPr name="TextBox 10" id="10"/>
          <p:cNvSpPr txBox="true"/>
          <p:nvPr/>
        </p:nvSpPr>
        <p:spPr>
          <a:xfrm rot="0">
            <a:off x="13156226" y="9613554"/>
            <a:ext cx="4575045" cy="441325"/>
          </a:xfrm>
          <a:prstGeom prst="rect">
            <a:avLst/>
          </a:prstGeom>
        </p:spPr>
        <p:txBody>
          <a:bodyPr anchor="t" rtlCol="false" tIns="0" lIns="0" bIns="0" rIns="0">
            <a:spAutoFit/>
          </a:bodyPr>
          <a:lstStyle/>
          <a:p>
            <a:pPr algn="r">
              <a:lnSpc>
                <a:spcPts val="3499"/>
              </a:lnSpc>
            </a:pPr>
            <a:r>
              <a:rPr lang="en-US" sz="2499" u="sng">
                <a:solidFill>
                  <a:srgbClr val="FFFFFF"/>
                </a:solidFill>
                <a:latin typeface="Helios Extended"/>
                <a:hlinkClick r:id="rId4" tooltip="https://wix.to/VY8VtJ9"/>
              </a:rPr>
              <a:t>https://wix.to/VY8VtJ9</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8191860" y="0"/>
            <a:ext cx="8617222" cy="5472481"/>
            <a:chOff x="0" y="0"/>
            <a:chExt cx="959904" cy="609600"/>
          </a:xfrm>
        </p:grpSpPr>
        <p:sp>
          <p:nvSpPr>
            <p:cNvPr name="Freeform 3" id="3"/>
            <p:cNvSpPr/>
            <p:nvPr/>
          </p:nvSpPr>
          <p:spPr>
            <a:xfrm flipH="false" flipV="false" rot="0">
              <a:off x="0" y="0"/>
              <a:ext cx="959904" cy="609600"/>
            </a:xfrm>
            <a:custGeom>
              <a:avLst/>
              <a:gdLst/>
              <a:ahLst/>
              <a:cxnLst/>
              <a:rect r="r" b="b" t="t" l="l"/>
              <a:pathLst>
                <a:path h="609600" w="959904">
                  <a:moveTo>
                    <a:pt x="756704" y="0"/>
                  </a:moveTo>
                  <a:lnTo>
                    <a:pt x="0" y="0"/>
                  </a:lnTo>
                  <a:lnTo>
                    <a:pt x="203200" y="609600"/>
                  </a:lnTo>
                  <a:lnTo>
                    <a:pt x="959904" y="609600"/>
                  </a:lnTo>
                  <a:lnTo>
                    <a:pt x="756704" y="0"/>
                  </a:lnTo>
                  <a:close/>
                </a:path>
              </a:pathLst>
            </a:custGeom>
            <a:solidFill>
              <a:srgbClr val="0B1320"/>
            </a:solidFill>
          </p:spPr>
        </p:sp>
        <p:sp>
          <p:nvSpPr>
            <p:cNvPr name="TextBox 4" id="4"/>
            <p:cNvSpPr txBox="true"/>
            <p:nvPr/>
          </p:nvSpPr>
          <p:spPr>
            <a:xfrm>
              <a:off x="101600" y="-66675"/>
              <a:ext cx="756704" cy="676275"/>
            </a:xfrm>
            <a:prstGeom prst="rect">
              <a:avLst/>
            </a:prstGeom>
          </p:spPr>
          <p:txBody>
            <a:bodyPr anchor="ctr" rtlCol="false" tIns="50800" lIns="50800" bIns="50800" rIns="50800"/>
            <a:lstStyle/>
            <a:p>
              <a:pPr algn="ctr">
                <a:lnSpc>
                  <a:spcPts val="3319"/>
                </a:lnSpc>
              </a:pPr>
            </a:p>
          </p:txBody>
        </p:sp>
      </p:grpSp>
      <p:grpSp>
        <p:nvGrpSpPr>
          <p:cNvPr name="Group 5" id="5"/>
          <p:cNvGrpSpPr/>
          <p:nvPr/>
        </p:nvGrpSpPr>
        <p:grpSpPr>
          <a:xfrm rot="0">
            <a:off x="8728652" y="-1142787"/>
            <a:ext cx="9559348" cy="11429787"/>
            <a:chOff x="0" y="0"/>
            <a:chExt cx="8603361" cy="10286746"/>
          </a:xfrm>
        </p:grpSpPr>
        <p:sp>
          <p:nvSpPr>
            <p:cNvPr name="Freeform 6" id="6"/>
            <p:cNvSpPr/>
            <p:nvPr/>
          </p:nvSpPr>
          <p:spPr>
            <a:xfrm flipH="false" flipV="false" rot="0">
              <a:off x="-2794" y="-127"/>
              <a:ext cx="8606155" cy="10286873"/>
            </a:xfrm>
            <a:custGeom>
              <a:avLst/>
              <a:gdLst/>
              <a:ahLst/>
              <a:cxnLst/>
              <a:rect r="r" b="b" t="t" l="l"/>
              <a:pathLst>
                <a:path h="10286873" w="8606155">
                  <a:moveTo>
                    <a:pt x="8606155" y="10251440"/>
                  </a:moveTo>
                  <a:cubicBezTo>
                    <a:pt x="8606155" y="10284587"/>
                    <a:pt x="8595487" y="10286873"/>
                    <a:pt x="8567674" y="10286873"/>
                  </a:cubicBezTo>
                  <a:cubicBezTo>
                    <a:pt x="5713095" y="10286238"/>
                    <a:pt x="2858643" y="10286238"/>
                    <a:pt x="4064" y="10286238"/>
                  </a:cubicBezTo>
                  <a:cubicBezTo>
                    <a:pt x="0" y="10272395"/>
                    <a:pt x="6350" y="10259822"/>
                    <a:pt x="9271" y="10246995"/>
                  </a:cubicBezTo>
                  <a:cubicBezTo>
                    <a:pt x="134747" y="9685401"/>
                    <a:pt x="260350" y="9123934"/>
                    <a:pt x="386207" y="8562467"/>
                  </a:cubicBezTo>
                  <a:cubicBezTo>
                    <a:pt x="565658" y="7761986"/>
                    <a:pt x="745490" y="6961632"/>
                    <a:pt x="924814" y="6161151"/>
                  </a:cubicBezTo>
                  <a:cubicBezTo>
                    <a:pt x="1146302" y="5172583"/>
                    <a:pt x="1367282" y="4184015"/>
                    <a:pt x="1588643" y="3195574"/>
                  </a:cubicBezTo>
                  <a:cubicBezTo>
                    <a:pt x="1813560" y="2191385"/>
                    <a:pt x="2038604" y="1187323"/>
                    <a:pt x="2264156" y="183261"/>
                  </a:cubicBezTo>
                  <a:cubicBezTo>
                    <a:pt x="2277872" y="122174"/>
                    <a:pt x="2286635" y="59690"/>
                    <a:pt x="2308860" y="635"/>
                  </a:cubicBezTo>
                  <a:cubicBezTo>
                    <a:pt x="4395216" y="635"/>
                    <a:pt x="6481572" y="635"/>
                    <a:pt x="8567928" y="0"/>
                  </a:cubicBezTo>
                  <a:cubicBezTo>
                    <a:pt x="8596249" y="0"/>
                    <a:pt x="8605901" y="3429"/>
                    <a:pt x="8605901" y="35814"/>
                  </a:cubicBezTo>
                  <a:cubicBezTo>
                    <a:pt x="8605139" y="3441065"/>
                    <a:pt x="8605139" y="6846316"/>
                    <a:pt x="8606155" y="10251440"/>
                  </a:cubicBezTo>
                  <a:close/>
                </a:path>
              </a:pathLst>
            </a:custGeom>
            <a:blipFill>
              <a:blip r:embed="rId2"/>
              <a:stretch>
                <a:fillRect l="-21065" t="0" r="-21065" b="0"/>
              </a:stretch>
            </a:blipFill>
          </p:spPr>
        </p:sp>
      </p:grpSp>
      <p:grpSp>
        <p:nvGrpSpPr>
          <p:cNvPr name="Group 7" id="7"/>
          <p:cNvGrpSpPr/>
          <p:nvPr/>
        </p:nvGrpSpPr>
        <p:grpSpPr>
          <a:xfrm rot="0">
            <a:off x="12375054" y="9448108"/>
            <a:ext cx="6580569" cy="838892"/>
            <a:chOff x="0" y="0"/>
            <a:chExt cx="3770039" cy="480605"/>
          </a:xfrm>
        </p:grpSpPr>
        <p:sp>
          <p:nvSpPr>
            <p:cNvPr name="Freeform 8" id="8"/>
            <p:cNvSpPr/>
            <p:nvPr/>
          </p:nvSpPr>
          <p:spPr>
            <a:xfrm flipH="false" flipV="false" rot="0">
              <a:off x="0" y="0"/>
              <a:ext cx="3770038" cy="480605"/>
            </a:xfrm>
            <a:custGeom>
              <a:avLst/>
              <a:gdLst/>
              <a:ahLst/>
              <a:cxnLst/>
              <a:rect r="r" b="b" t="t" l="l"/>
              <a:pathLst>
                <a:path h="480605" w="3770038">
                  <a:moveTo>
                    <a:pt x="203200" y="0"/>
                  </a:moveTo>
                  <a:lnTo>
                    <a:pt x="3770038" y="0"/>
                  </a:lnTo>
                  <a:lnTo>
                    <a:pt x="3566838" y="480605"/>
                  </a:lnTo>
                  <a:lnTo>
                    <a:pt x="0" y="480605"/>
                  </a:lnTo>
                  <a:lnTo>
                    <a:pt x="203200" y="0"/>
                  </a:lnTo>
                  <a:close/>
                </a:path>
              </a:pathLst>
            </a:custGeom>
            <a:solidFill>
              <a:srgbClr val="1C3F60"/>
            </a:solidFill>
          </p:spPr>
        </p:sp>
        <p:sp>
          <p:nvSpPr>
            <p:cNvPr name="TextBox 9" id="9"/>
            <p:cNvSpPr txBox="true"/>
            <p:nvPr/>
          </p:nvSpPr>
          <p:spPr>
            <a:xfrm>
              <a:off x="101600" y="-66675"/>
              <a:ext cx="3566839" cy="547280"/>
            </a:xfrm>
            <a:prstGeom prst="rect">
              <a:avLst/>
            </a:prstGeom>
          </p:spPr>
          <p:txBody>
            <a:bodyPr anchor="ctr" rtlCol="false" tIns="50800" lIns="50800" bIns="50800" rIns="50800"/>
            <a:lstStyle/>
            <a:p>
              <a:pPr algn="ctr">
                <a:lnSpc>
                  <a:spcPts val="3319"/>
                </a:lnSpc>
              </a:pPr>
            </a:p>
          </p:txBody>
        </p:sp>
      </p:grpSp>
      <p:grpSp>
        <p:nvGrpSpPr>
          <p:cNvPr name="Group 10" id="10"/>
          <p:cNvGrpSpPr/>
          <p:nvPr/>
        </p:nvGrpSpPr>
        <p:grpSpPr>
          <a:xfrm rot="0">
            <a:off x="-4828313" y="6560491"/>
            <a:ext cx="5867934" cy="3726509"/>
            <a:chOff x="0" y="0"/>
            <a:chExt cx="959904" cy="609600"/>
          </a:xfrm>
        </p:grpSpPr>
        <p:sp>
          <p:nvSpPr>
            <p:cNvPr name="Freeform 11" id="11"/>
            <p:cNvSpPr/>
            <p:nvPr/>
          </p:nvSpPr>
          <p:spPr>
            <a:xfrm flipH="false" flipV="false" rot="0">
              <a:off x="0" y="0"/>
              <a:ext cx="959904" cy="609600"/>
            </a:xfrm>
            <a:custGeom>
              <a:avLst/>
              <a:gdLst/>
              <a:ahLst/>
              <a:cxnLst/>
              <a:rect r="r" b="b" t="t" l="l"/>
              <a:pathLst>
                <a:path h="609600" w="959904">
                  <a:moveTo>
                    <a:pt x="756704" y="0"/>
                  </a:moveTo>
                  <a:lnTo>
                    <a:pt x="0" y="0"/>
                  </a:lnTo>
                  <a:lnTo>
                    <a:pt x="203200" y="609600"/>
                  </a:lnTo>
                  <a:lnTo>
                    <a:pt x="959904" y="609600"/>
                  </a:lnTo>
                  <a:lnTo>
                    <a:pt x="756704" y="0"/>
                  </a:lnTo>
                  <a:close/>
                </a:path>
              </a:pathLst>
            </a:custGeom>
            <a:solidFill>
              <a:srgbClr val="0B1320"/>
            </a:solidFill>
          </p:spPr>
        </p:sp>
        <p:sp>
          <p:nvSpPr>
            <p:cNvPr name="TextBox 12" id="12"/>
            <p:cNvSpPr txBox="true"/>
            <p:nvPr/>
          </p:nvSpPr>
          <p:spPr>
            <a:xfrm>
              <a:off x="101600" y="-66675"/>
              <a:ext cx="756704" cy="676275"/>
            </a:xfrm>
            <a:prstGeom prst="rect">
              <a:avLst/>
            </a:prstGeom>
          </p:spPr>
          <p:txBody>
            <a:bodyPr anchor="ctr" rtlCol="false" tIns="50800" lIns="50800" bIns="50800" rIns="50800"/>
            <a:lstStyle/>
            <a:p>
              <a:pPr algn="ctr">
                <a:lnSpc>
                  <a:spcPts val="3319"/>
                </a:lnSpc>
              </a:pPr>
            </a:p>
          </p:txBody>
        </p:sp>
      </p:grpSp>
      <p:sp>
        <p:nvSpPr>
          <p:cNvPr name="Freeform 13" id="13"/>
          <p:cNvSpPr/>
          <p:nvPr/>
        </p:nvSpPr>
        <p:spPr>
          <a:xfrm flipH="false" flipV="false" rot="0">
            <a:off x="0" y="0"/>
            <a:ext cx="10467929" cy="10054879"/>
          </a:xfrm>
          <a:custGeom>
            <a:avLst/>
            <a:gdLst/>
            <a:ahLst/>
            <a:cxnLst/>
            <a:rect r="r" b="b" t="t" l="l"/>
            <a:pathLst>
              <a:path h="10054879" w="10467929">
                <a:moveTo>
                  <a:pt x="0" y="0"/>
                </a:moveTo>
                <a:lnTo>
                  <a:pt x="10467929" y="0"/>
                </a:lnTo>
                <a:lnTo>
                  <a:pt x="10467929" y="10054879"/>
                </a:lnTo>
                <a:lnTo>
                  <a:pt x="0" y="10054879"/>
                </a:lnTo>
                <a:lnTo>
                  <a:pt x="0" y="0"/>
                </a:lnTo>
                <a:close/>
              </a:path>
            </a:pathLst>
          </a:custGeom>
          <a:blipFill>
            <a:blip r:embed="rId3"/>
            <a:stretch>
              <a:fillRect l="-10900" t="0" r="-10900" b="0"/>
            </a:stretch>
          </a:blipFill>
        </p:spPr>
      </p:sp>
      <p:sp>
        <p:nvSpPr>
          <p:cNvPr name="TextBox 14" id="14"/>
          <p:cNvSpPr txBox="true"/>
          <p:nvPr/>
        </p:nvSpPr>
        <p:spPr>
          <a:xfrm rot="0">
            <a:off x="13156226" y="9613554"/>
            <a:ext cx="4575045" cy="441325"/>
          </a:xfrm>
          <a:prstGeom prst="rect">
            <a:avLst/>
          </a:prstGeom>
        </p:spPr>
        <p:txBody>
          <a:bodyPr anchor="t" rtlCol="false" tIns="0" lIns="0" bIns="0" rIns="0">
            <a:spAutoFit/>
          </a:bodyPr>
          <a:lstStyle/>
          <a:p>
            <a:pPr algn="r">
              <a:lnSpc>
                <a:spcPts val="3499"/>
              </a:lnSpc>
            </a:pPr>
            <a:r>
              <a:rPr lang="en-US" sz="2499" u="sng">
                <a:solidFill>
                  <a:srgbClr val="FFFFFF"/>
                </a:solidFill>
                <a:latin typeface="Helios Extended"/>
                <a:hlinkClick r:id="rId4" tooltip="https://wix.to/VY8VtJ9"/>
              </a:rPr>
              <a:t>https://wix.to/VY8VtJ9</a:t>
            </a:r>
          </a:p>
        </p:txBody>
      </p:sp>
    </p:spTree>
  </p:cSld>
  <p:clrMapOvr>
    <a:masterClrMapping/>
  </p:clrMapOvr>
</p:sld>
</file>

<file path=ppt/slides/slide8.xml><?xml version="1.0" encoding="utf-8"?>
<p:sld xmlns:p="http://schemas.openxmlformats.org/presentationml/2006/main" xmlns:a="http://schemas.openxmlformats.org/drawingml/2006/main">
  <p:cSld>
    <p:bg>
      <p:bgPr>
        <a:solidFill>
          <a:srgbClr val="F3F6FA"/>
        </a:solidFill>
      </p:bgPr>
    </p:bg>
    <p:spTree>
      <p:nvGrpSpPr>
        <p:cNvPr id="1" name=""/>
        <p:cNvGrpSpPr/>
        <p:nvPr/>
      </p:nvGrpSpPr>
      <p:grpSpPr>
        <a:xfrm>
          <a:off x="0" y="0"/>
          <a:ext cx="0" cy="0"/>
          <a:chOff x="0" y="0"/>
          <a:chExt cx="0" cy="0"/>
        </a:xfrm>
      </p:grpSpPr>
      <p:grpSp>
        <p:nvGrpSpPr>
          <p:cNvPr name="Group 2" id="2"/>
          <p:cNvGrpSpPr/>
          <p:nvPr/>
        </p:nvGrpSpPr>
        <p:grpSpPr>
          <a:xfrm rot="0">
            <a:off x="-1020273" y="0"/>
            <a:ext cx="7226805" cy="1303133"/>
            <a:chOff x="0" y="0"/>
            <a:chExt cx="3380667" cy="609600"/>
          </a:xfrm>
        </p:grpSpPr>
        <p:sp>
          <p:nvSpPr>
            <p:cNvPr name="Freeform 3" id="3"/>
            <p:cNvSpPr/>
            <p:nvPr/>
          </p:nvSpPr>
          <p:spPr>
            <a:xfrm flipH="false" flipV="false" rot="0">
              <a:off x="0" y="0"/>
              <a:ext cx="3380667" cy="609600"/>
            </a:xfrm>
            <a:custGeom>
              <a:avLst/>
              <a:gdLst/>
              <a:ahLst/>
              <a:cxnLst/>
              <a:rect r="r" b="b" t="t" l="l"/>
              <a:pathLst>
                <a:path h="609600" w="3380667">
                  <a:moveTo>
                    <a:pt x="203200" y="0"/>
                  </a:moveTo>
                  <a:lnTo>
                    <a:pt x="3380667" y="0"/>
                  </a:lnTo>
                  <a:lnTo>
                    <a:pt x="3177467" y="609600"/>
                  </a:lnTo>
                  <a:lnTo>
                    <a:pt x="0" y="609600"/>
                  </a:lnTo>
                  <a:lnTo>
                    <a:pt x="203200" y="0"/>
                  </a:lnTo>
                  <a:close/>
                </a:path>
              </a:pathLst>
            </a:custGeom>
            <a:solidFill>
              <a:srgbClr val="1C3F60"/>
            </a:solidFill>
          </p:spPr>
        </p:sp>
        <p:sp>
          <p:nvSpPr>
            <p:cNvPr name="TextBox 4" id="4"/>
            <p:cNvSpPr txBox="true"/>
            <p:nvPr/>
          </p:nvSpPr>
          <p:spPr>
            <a:xfrm>
              <a:off x="101600" y="-66675"/>
              <a:ext cx="3177467" cy="676275"/>
            </a:xfrm>
            <a:prstGeom prst="rect">
              <a:avLst/>
            </a:prstGeom>
          </p:spPr>
          <p:txBody>
            <a:bodyPr anchor="ctr" rtlCol="false" tIns="50800" lIns="50800" bIns="50800" rIns="50800"/>
            <a:lstStyle/>
            <a:p>
              <a:pPr algn="ctr">
                <a:lnSpc>
                  <a:spcPts val="3319"/>
                </a:lnSpc>
              </a:pPr>
            </a:p>
          </p:txBody>
        </p:sp>
      </p:grpSp>
      <p:sp>
        <p:nvSpPr>
          <p:cNvPr name="TextBox 5" id="5"/>
          <p:cNvSpPr txBox="true"/>
          <p:nvPr/>
        </p:nvSpPr>
        <p:spPr>
          <a:xfrm rot="0">
            <a:off x="734716" y="185420"/>
            <a:ext cx="16996555" cy="843280"/>
          </a:xfrm>
          <a:prstGeom prst="rect">
            <a:avLst/>
          </a:prstGeom>
        </p:spPr>
        <p:txBody>
          <a:bodyPr anchor="t" rtlCol="false" tIns="0" lIns="0" bIns="0" rIns="0">
            <a:spAutoFit/>
          </a:bodyPr>
          <a:lstStyle/>
          <a:p>
            <a:pPr algn="ctr">
              <a:lnSpc>
                <a:spcPts val="3380"/>
              </a:lnSpc>
            </a:pPr>
            <a:r>
              <a:rPr lang="en-US" sz="2600">
                <a:solidFill>
                  <a:srgbClr val="000000"/>
                </a:solidFill>
                <a:latin typeface="League Spartan"/>
              </a:rPr>
              <a:t>Provide a list of best practices for creating visually appealing and user-friendly website designs.</a:t>
            </a:r>
          </a:p>
          <a:p>
            <a:pPr>
              <a:lnSpc>
                <a:spcPts val="3380"/>
              </a:lnSpc>
            </a:pPr>
          </a:p>
        </p:txBody>
      </p:sp>
      <p:sp>
        <p:nvSpPr>
          <p:cNvPr name="TextBox 6" id="6"/>
          <p:cNvSpPr txBox="true"/>
          <p:nvPr/>
        </p:nvSpPr>
        <p:spPr>
          <a:xfrm rot="0">
            <a:off x="469332" y="1198358"/>
            <a:ext cx="16996555" cy="10939065"/>
          </a:xfrm>
          <a:prstGeom prst="rect">
            <a:avLst/>
          </a:prstGeom>
        </p:spPr>
        <p:txBody>
          <a:bodyPr anchor="t" rtlCol="false" tIns="0" lIns="0" bIns="0" rIns="0">
            <a:spAutoFit/>
          </a:bodyPr>
          <a:lstStyle/>
          <a:p>
            <a:pPr algn="just">
              <a:lnSpc>
                <a:spcPts val="3762"/>
              </a:lnSpc>
            </a:pPr>
            <a:r>
              <a:rPr lang="en-US" sz="2351">
                <a:solidFill>
                  <a:srgbClr val="0B1320"/>
                </a:solidFill>
                <a:latin typeface="Helios Extended"/>
              </a:rPr>
              <a:t>Below are the 5 major drawbacks I saw on the older website that the company had.</a:t>
            </a:r>
          </a:p>
          <a:p>
            <a:pPr algn="just" marL="507703" indent="-253851" lvl="1">
              <a:lnSpc>
                <a:spcPts val="3762"/>
              </a:lnSpc>
              <a:buFont typeface="Arial"/>
              <a:buChar char="•"/>
            </a:pPr>
            <a:r>
              <a:rPr lang="en-US" sz="2351">
                <a:solidFill>
                  <a:srgbClr val="0B1320"/>
                </a:solidFill>
                <a:latin typeface="Helios Extended"/>
              </a:rPr>
              <a:t>Cluttered Layouts:</a:t>
            </a:r>
          </a:p>
          <a:p>
            <a:pPr algn="just" marL="507703" indent="-253851" lvl="1">
              <a:lnSpc>
                <a:spcPts val="3762"/>
              </a:lnSpc>
              <a:buFont typeface="Arial"/>
              <a:buChar char="•"/>
            </a:pPr>
            <a:r>
              <a:rPr lang="en-US" sz="2351">
                <a:solidFill>
                  <a:srgbClr val="0B1320"/>
                </a:solidFill>
                <a:latin typeface="Helios Extended"/>
              </a:rPr>
              <a:t>Overloading a webpage with too much information, images, or an excessive number of colors and fonts can overwhelm users, making it difficult for them to find what they need. Aim for a clean, organized layout that guides visitors through your content seamlessly.</a:t>
            </a:r>
          </a:p>
          <a:p>
            <a:pPr algn="just">
              <a:lnSpc>
                <a:spcPts val="3762"/>
              </a:lnSpc>
            </a:pPr>
            <a:r>
              <a:rPr lang="en-US" sz="2351">
                <a:solidFill>
                  <a:srgbClr val="0B1320"/>
                </a:solidFill>
                <a:latin typeface="Helios Extended"/>
              </a:rPr>
              <a:t>2. Poor Navigation:</a:t>
            </a:r>
          </a:p>
          <a:p>
            <a:pPr algn="just" marL="507703" indent="-253851" lvl="1">
              <a:lnSpc>
                <a:spcPts val="3762"/>
              </a:lnSpc>
              <a:buFont typeface="Arial"/>
              <a:buChar char="•"/>
            </a:pPr>
            <a:r>
              <a:rPr lang="en-US" sz="2351">
                <a:solidFill>
                  <a:srgbClr val="0B1320"/>
                </a:solidFill>
                <a:latin typeface="Helios Extended"/>
              </a:rPr>
              <a:t> Navigation should be intuitive. Complex or inconsistent navigation can confuse visitors, making it hard for them to locate specific information. Ensure your menu is easy to find and use, and consider including a search function for larger sites.</a:t>
            </a:r>
          </a:p>
          <a:p>
            <a:pPr algn="just">
              <a:lnSpc>
                <a:spcPts val="3762"/>
              </a:lnSpc>
            </a:pPr>
            <a:r>
              <a:rPr lang="en-US" sz="2351">
                <a:solidFill>
                  <a:srgbClr val="0B1320"/>
                </a:solidFill>
                <a:latin typeface="Helios Extended"/>
              </a:rPr>
              <a:t>3. Lack of Clear Call to Action (CTA):</a:t>
            </a:r>
          </a:p>
          <a:p>
            <a:pPr algn="just" marL="507703" indent="-253851" lvl="1">
              <a:lnSpc>
                <a:spcPts val="3762"/>
              </a:lnSpc>
              <a:buFont typeface="Arial"/>
              <a:buChar char="•"/>
            </a:pPr>
            <a:r>
              <a:rPr lang="en-US" sz="2351">
                <a:solidFill>
                  <a:srgbClr val="0B1320"/>
                </a:solidFill>
                <a:latin typeface="Helios Extended"/>
              </a:rPr>
              <a:t>Every page should guide users towards a specific action (e.g., signing up, making a purchase). Vague or missing CTAs can result in missed conversion opportunities.</a:t>
            </a:r>
          </a:p>
          <a:p>
            <a:pPr algn="just">
              <a:lnSpc>
                <a:spcPts val="3762"/>
              </a:lnSpc>
            </a:pPr>
            <a:r>
              <a:rPr lang="en-US" sz="2351">
                <a:solidFill>
                  <a:srgbClr val="0B1320"/>
                </a:solidFill>
                <a:latin typeface="Helios Extended"/>
              </a:rPr>
              <a:t>4. </a:t>
            </a:r>
            <a:r>
              <a:rPr lang="en-US" sz="2351">
                <a:solidFill>
                  <a:srgbClr val="0B1320"/>
                </a:solidFill>
                <a:latin typeface="Helios Extended"/>
              </a:rPr>
              <a:t>Poor Quality Content:</a:t>
            </a:r>
          </a:p>
          <a:p>
            <a:pPr algn="just" marL="507703" indent="-253851" lvl="1">
              <a:lnSpc>
                <a:spcPts val="3762"/>
              </a:lnSpc>
              <a:buFont typeface="Arial"/>
              <a:buChar char="•"/>
            </a:pPr>
            <a:r>
              <a:rPr lang="en-US" sz="2351">
                <a:solidFill>
                  <a:srgbClr val="0B1320"/>
                </a:solidFill>
                <a:latin typeface="Helios Extended"/>
              </a:rPr>
              <a:t>Content that is irrelevant, outdated, or riddled with errors can damage your brand's credibility. Ensure your content is engaging, accurate, and updated regularly.</a:t>
            </a:r>
          </a:p>
          <a:p>
            <a:pPr algn="just">
              <a:lnSpc>
                <a:spcPts val="3762"/>
              </a:lnSpc>
            </a:pPr>
            <a:r>
              <a:rPr lang="en-US" sz="2351">
                <a:solidFill>
                  <a:srgbClr val="0B1320"/>
                </a:solidFill>
                <a:latin typeface="Helios Extended"/>
              </a:rPr>
              <a:t>5. Slow Loading Times:</a:t>
            </a:r>
          </a:p>
          <a:p>
            <a:pPr algn="just" marL="507703" indent="-253851" lvl="1">
              <a:lnSpc>
                <a:spcPts val="3762"/>
              </a:lnSpc>
              <a:buFont typeface="Arial"/>
              <a:buChar char="•"/>
            </a:pPr>
            <a:r>
              <a:rPr lang="en-US" sz="2351">
                <a:solidFill>
                  <a:srgbClr val="0B1320"/>
                </a:solidFill>
                <a:latin typeface="Helios Extended"/>
              </a:rPr>
              <a:t>Websites that take too long to load can frustrate users and increase bounce rates. Optimize images, leverage browser caching, and minimize the use of heavy scripts and plugins to improve loading times.</a:t>
            </a:r>
          </a:p>
          <a:p>
            <a:pPr algn="just">
              <a:lnSpc>
                <a:spcPts val="3762"/>
              </a:lnSpc>
            </a:pPr>
          </a:p>
          <a:p>
            <a:pPr algn="just">
              <a:lnSpc>
                <a:spcPts val="3762"/>
              </a:lnSpc>
            </a:pPr>
          </a:p>
          <a:p>
            <a:pPr algn="just">
              <a:lnSpc>
                <a:spcPts val="3762"/>
              </a:lnSpc>
            </a:pPr>
          </a:p>
          <a:p>
            <a:pPr algn="just">
              <a:lnSpc>
                <a:spcPts val="3762"/>
              </a:lnSpc>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3F6FA"/>
        </a:solidFill>
      </p:bgPr>
    </p:bg>
    <p:spTree>
      <p:nvGrpSpPr>
        <p:cNvPr id="1" name=""/>
        <p:cNvGrpSpPr/>
        <p:nvPr/>
      </p:nvGrpSpPr>
      <p:grpSpPr>
        <a:xfrm>
          <a:off x="0" y="0"/>
          <a:ext cx="0" cy="0"/>
          <a:chOff x="0" y="0"/>
          <a:chExt cx="0" cy="0"/>
        </a:xfrm>
      </p:grpSpPr>
      <p:grpSp>
        <p:nvGrpSpPr>
          <p:cNvPr name="Group 2" id="2"/>
          <p:cNvGrpSpPr/>
          <p:nvPr/>
        </p:nvGrpSpPr>
        <p:grpSpPr>
          <a:xfrm rot="0">
            <a:off x="-1020273" y="0"/>
            <a:ext cx="6103773" cy="1100629"/>
            <a:chOff x="0" y="0"/>
            <a:chExt cx="3380667" cy="609600"/>
          </a:xfrm>
        </p:grpSpPr>
        <p:sp>
          <p:nvSpPr>
            <p:cNvPr name="Freeform 3" id="3"/>
            <p:cNvSpPr/>
            <p:nvPr/>
          </p:nvSpPr>
          <p:spPr>
            <a:xfrm flipH="false" flipV="false" rot="0">
              <a:off x="0" y="0"/>
              <a:ext cx="3380667" cy="609600"/>
            </a:xfrm>
            <a:custGeom>
              <a:avLst/>
              <a:gdLst/>
              <a:ahLst/>
              <a:cxnLst/>
              <a:rect r="r" b="b" t="t" l="l"/>
              <a:pathLst>
                <a:path h="609600" w="3380667">
                  <a:moveTo>
                    <a:pt x="203200" y="0"/>
                  </a:moveTo>
                  <a:lnTo>
                    <a:pt x="3380667" y="0"/>
                  </a:lnTo>
                  <a:lnTo>
                    <a:pt x="3177467" y="609600"/>
                  </a:lnTo>
                  <a:lnTo>
                    <a:pt x="0" y="609600"/>
                  </a:lnTo>
                  <a:lnTo>
                    <a:pt x="203200" y="0"/>
                  </a:lnTo>
                  <a:close/>
                </a:path>
              </a:pathLst>
            </a:custGeom>
            <a:solidFill>
              <a:srgbClr val="1C3F60"/>
            </a:solidFill>
          </p:spPr>
        </p:sp>
        <p:sp>
          <p:nvSpPr>
            <p:cNvPr name="TextBox 4" id="4"/>
            <p:cNvSpPr txBox="true"/>
            <p:nvPr/>
          </p:nvSpPr>
          <p:spPr>
            <a:xfrm>
              <a:off x="101600" y="-66675"/>
              <a:ext cx="3177467" cy="676275"/>
            </a:xfrm>
            <a:prstGeom prst="rect">
              <a:avLst/>
            </a:prstGeom>
          </p:spPr>
          <p:txBody>
            <a:bodyPr anchor="ctr" rtlCol="false" tIns="50800" lIns="50800" bIns="50800" rIns="50800"/>
            <a:lstStyle/>
            <a:p>
              <a:pPr algn="ctr">
                <a:lnSpc>
                  <a:spcPts val="3319"/>
                </a:lnSpc>
              </a:pPr>
            </a:p>
          </p:txBody>
        </p:sp>
      </p:grpSp>
      <p:grpSp>
        <p:nvGrpSpPr>
          <p:cNvPr name="Group 5" id="5"/>
          <p:cNvGrpSpPr/>
          <p:nvPr/>
        </p:nvGrpSpPr>
        <p:grpSpPr>
          <a:xfrm rot="0">
            <a:off x="12375054" y="9448108"/>
            <a:ext cx="6580569" cy="838892"/>
            <a:chOff x="0" y="0"/>
            <a:chExt cx="3770039" cy="480605"/>
          </a:xfrm>
        </p:grpSpPr>
        <p:sp>
          <p:nvSpPr>
            <p:cNvPr name="Freeform 6" id="6"/>
            <p:cNvSpPr/>
            <p:nvPr/>
          </p:nvSpPr>
          <p:spPr>
            <a:xfrm flipH="false" flipV="false" rot="0">
              <a:off x="0" y="0"/>
              <a:ext cx="3770038" cy="480605"/>
            </a:xfrm>
            <a:custGeom>
              <a:avLst/>
              <a:gdLst/>
              <a:ahLst/>
              <a:cxnLst/>
              <a:rect r="r" b="b" t="t" l="l"/>
              <a:pathLst>
                <a:path h="480605" w="3770038">
                  <a:moveTo>
                    <a:pt x="203200" y="0"/>
                  </a:moveTo>
                  <a:lnTo>
                    <a:pt x="3770038" y="0"/>
                  </a:lnTo>
                  <a:lnTo>
                    <a:pt x="3566838" y="480605"/>
                  </a:lnTo>
                  <a:lnTo>
                    <a:pt x="0" y="480605"/>
                  </a:lnTo>
                  <a:lnTo>
                    <a:pt x="203200" y="0"/>
                  </a:lnTo>
                  <a:close/>
                </a:path>
              </a:pathLst>
            </a:custGeom>
            <a:solidFill>
              <a:srgbClr val="1C3F60"/>
            </a:solidFill>
          </p:spPr>
        </p:sp>
        <p:sp>
          <p:nvSpPr>
            <p:cNvPr name="TextBox 7" id="7"/>
            <p:cNvSpPr txBox="true"/>
            <p:nvPr/>
          </p:nvSpPr>
          <p:spPr>
            <a:xfrm>
              <a:off x="101600" y="-66675"/>
              <a:ext cx="3566839" cy="547280"/>
            </a:xfrm>
            <a:prstGeom prst="rect">
              <a:avLst/>
            </a:prstGeom>
          </p:spPr>
          <p:txBody>
            <a:bodyPr anchor="ctr" rtlCol="false" tIns="50800" lIns="50800" bIns="50800" rIns="50800"/>
            <a:lstStyle/>
            <a:p>
              <a:pPr algn="ctr">
                <a:lnSpc>
                  <a:spcPts val="3319"/>
                </a:lnSpc>
              </a:pPr>
            </a:p>
          </p:txBody>
        </p:sp>
      </p:grpSp>
      <p:sp>
        <p:nvSpPr>
          <p:cNvPr name="Freeform 8" id="8"/>
          <p:cNvSpPr/>
          <p:nvPr/>
        </p:nvSpPr>
        <p:spPr>
          <a:xfrm flipH="false" flipV="false" rot="0">
            <a:off x="2794825" y="1573832"/>
            <a:ext cx="12698350" cy="7139336"/>
          </a:xfrm>
          <a:custGeom>
            <a:avLst/>
            <a:gdLst/>
            <a:ahLst/>
            <a:cxnLst/>
            <a:rect r="r" b="b" t="t" l="l"/>
            <a:pathLst>
              <a:path h="7139336" w="12698350">
                <a:moveTo>
                  <a:pt x="0" y="0"/>
                </a:moveTo>
                <a:lnTo>
                  <a:pt x="12698350" y="0"/>
                </a:lnTo>
                <a:lnTo>
                  <a:pt x="12698350" y="7139336"/>
                </a:lnTo>
                <a:lnTo>
                  <a:pt x="0" y="7139336"/>
                </a:lnTo>
                <a:lnTo>
                  <a:pt x="0" y="0"/>
                </a:lnTo>
                <a:close/>
              </a:path>
            </a:pathLst>
          </a:custGeom>
          <a:blipFill>
            <a:blip r:embed="rId2"/>
            <a:stretch>
              <a:fillRect l="0" t="0" r="0" b="0"/>
            </a:stretch>
          </a:blipFill>
        </p:spPr>
      </p:sp>
      <p:sp>
        <p:nvSpPr>
          <p:cNvPr name="TextBox 9" id="9"/>
          <p:cNvSpPr txBox="true"/>
          <p:nvPr/>
        </p:nvSpPr>
        <p:spPr>
          <a:xfrm rot="0">
            <a:off x="5392398" y="531264"/>
            <a:ext cx="11866902" cy="414655"/>
          </a:xfrm>
          <a:prstGeom prst="rect">
            <a:avLst/>
          </a:prstGeom>
        </p:spPr>
        <p:txBody>
          <a:bodyPr anchor="t" rtlCol="false" tIns="0" lIns="0" bIns="0" rIns="0">
            <a:spAutoFit/>
          </a:bodyPr>
          <a:lstStyle/>
          <a:p>
            <a:pPr>
              <a:lnSpc>
                <a:spcPts val="3380"/>
              </a:lnSpc>
            </a:pPr>
            <a:r>
              <a:rPr lang="en-US" sz="2600">
                <a:solidFill>
                  <a:srgbClr val="0B1320"/>
                </a:solidFill>
                <a:latin typeface="League Spartan"/>
              </a:rPr>
              <a:t>Design a landing page for their product or service to generate leads</a:t>
            </a:r>
          </a:p>
        </p:txBody>
      </p:sp>
      <p:sp>
        <p:nvSpPr>
          <p:cNvPr name="TextBox 10" id="10"/>
          <p:cNvSpPr txBox="true"/>
          <p:nvPr/>
        </p:nvSpPr>
        <p:spPr>
          <a:xfrm rot="0">
            <a:off x="13156226" y="9613554"/>
            <a:ext cx="4575045" cy="441325"/>
          </a:xfrm>
          <a:prstGeom prst="rect">
            <a:avLst/>
          </a:prstGeom>
        </p:spPr>
        <p:txBody>
          <a:bodyPr anchor="t" rtlCol="false" tIns="0" lIns="0" bIns="0" rIns="0">
            <a:spAutoFit/>
          </a:bodyPr>
          <a:lstStyle/>
          <a:p>
            <a:pPr algn="r">
              <a:lnSpc>
                <a:spcPts val="3499"/>
              </a:lnSpc>
            </a:pPr>
            <a:r>
              <a:rPr lang="en-US" sz="2499">
                <a:solidFill>
                  <a:srgbClr val="FFFFFF"/>
                </a:solidFill>
                <a:latin typeface="Helios Extended"/>
              </a:rPr>
              <a:t>www.reallygreatsite.com</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DAF_hVRCHXs</dc:identifier>
  <dcterms:modified xsi:type="dcterms:W3CDTF">2011-08-01T06:04:30Z</dcterms:modified>
  <cp:revision>1</cp:revision>
  <dc:title>Website</dc:title>
</cp:coreProperties>
</file>